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57" r:id="rId2"/>
    <p:sldId id="804" r:id="rId3"/>
    <p:sldId id="820" r:id="rId4"/>
    <p:sldId id="808" r:id="rId5"/>
    <p:sldId id="821" r:id="rId6"/>
    <p:sldId id="813" r:id="rId7"/>
    <p:sldId id="818" r:id="rId8"/>
    <p:sldId id="822" r:id="rId9"/>
    <p:sldId id="814" r:id="rId10"/>
    <p:sldId id="823" r:id="rId11"/>
    <p:sldId id="825" r:id="rId12"/>
    <p:sldId id="816" r:id="rId13"/>
    <p:sldId id="824" r:id="rId14"/>
    <p:sldId id="819" r:id="rId15"/>
    <p:sldId id="826" r:id="rId16"/>
    <p:sldId id="485" r:id="rId17"/>
  </p:sldIdLst>
  <p:sldSz cx="12192000" cy="6858000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  <p:embeddedFont>
      <p:font typeface="黑体" panose="02010609060101010101" pitchFamily="49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ic TH" initials="t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D9F6"/>
    <a:srgbClr val="005ADD"/>
    <a:srgbClr val="00288F"/>
    <a:srgbClr val="0059DB"/>
    <a:srgbClr val="F2F7FF"/>
    <a:srgbClr val="D1E2FA"/>
    <a:srgbClr val="C9E0FC"/>
    <a:srgbClr val="0042AF"/>
    <a:srgbClr val="D4EEFC"/>
    <a:srgbClr val="CAD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1" autoAdjust="0"/>
    <p:restoredTop sz="86182" autoAdjust="0"/>
  </p:normalViewPr>
  <p:slideViewPr>
    <p:cSldViewPr snapToGrid="0">
      <p:cViewPr varScale="1">
        <p:scale>
          <a:sx n="98" d="100"/>
          <a:sy n="98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1B4B8-D129-DD47-95D4-E658B84B0BF7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6B6F7-66EF-DF40-9334-208C557C71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378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需包含成员姓名、学校、年级、专业、技术栈等基本信息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659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749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7869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51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026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24361-CFC7-4BEF-FD29-C3D897278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FF68C6-DE56-238C-C2B3-54567114B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31F8929-13DD-5D7C-0B6C-99150DF8B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其他能够体现作品亮点/技术能力/产品或技术思考的内容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F4D791-AC5B-9564-880E-AD3F2C286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2829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8B765-4FE6-6A5F-27DD-C241056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B0B235-350C-3CE4-A327-430ED7A02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4977D2-3B67-B39F-4190-EF3684B4C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其他能够体现作品亮点/技术能力/产品或技术思考的内容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5A218-E981-4D37-F1F7-A56418838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428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B6F7-66EF-DF40-9334-208C557C718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 descr="资源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665" y="475615"/>
            <a:ext cx="76200" cy="340995"/>
          </a:xfrm>
          <a:prstGeom prst="rect">
            <a:avLst/>
          </a:prstGeom>
        </p:spPr>
      </p:pic>
      <p:pic>
        <p:nvPicPr>
          <p:cNvPr id="37" name="图片 36" descr="资源 16"/>
          <p:cNvPicPr>
            <a:picLocks noChangeAspect="1"/>
          </p:cNvPicPr>
          <p:nvPr userDrawn="1"/>
        </p:nvPicPr>
        <p:blipFill>
          <a:blip r:embed="rId3"/>
          <a:srcRect b="16772"/>
          <a:stretch>
            <a:fillRect/>
          </a:stretch>
        </p:blipFill>
        <p:spPr>
          <a:xfrm>
            <a:off x="4163695" y="4140200"/>
            <a:ext cx="8097520" cy="271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资源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365" y="409893"/>
            <a:ext cx="330200" cy="375920"/>
          </a:xfrm>
          <a:prstGeom prst="rect">
            <a:avLst/>
          </a:prstGeom>
        </p:spPr>
      </p:pic>
      <p:pic>
        <p:nvPicPr>
          <p:cNvPr id="5" name="图片 4" descr="ip1"/>
          <p:cNvPicPr>
            <a:picLocks noChangeAspect="1"/>
          </p:cNvPicPr>
          <p:nvPr userDrawn="1"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9295765" y="4820920"/>
            <a:ext cx="2896235" cy="2037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35563-2C6A-B641-A73C-73D4C7F67FC1}" type="datetimeFigureOut">
              <a:rPr kumimoji="1" lang="zh-CN" altLang="en-US" smtClean="0"/>
              <a:t>2024/11/22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779E7-126E-2047-A98D-472F82B3151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 descr="资源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28365" y="1651000"/>
            <a:ext cx="5335270" cy="355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9.emf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3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背景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3335"/>
            <a:ext cx="12192000" cy="68719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277" y="1581150"/>
            <a:ext cx="11460229" cy="4498975"/>
            <a:chOff x="195" y="2490"/>
            <a:chExt cx="17904" cy="7085"/>
          </a:xfrm>
        </p:grpSpPr>
        <p:grpSp>
          <p:nvGrpSpPr>
            <p:cNvPr id="13" name="组合 12"/>
            <p:cNvGrpSpPr/>
            <p:nvPr/>
          </p:nvGrpSpPr>
          <p:grpSpPr>
            <a:xfrm>
              <a:off x="1556" y="2490"/>
              <a:ext cx="16543" cy="7085"/>
              <a:chOff x="1556" y="2490"/>
              <a:chExt cx="16543" cy="7085"/>
            </a:xfrm>
          </p:grpSpPr>
          <p:pic>
            <p:nvPicPr>
              <p:cNvPr id="5" name="图片 4" descr="底部箭头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" y="8326"/>
                <a:ext cx="1206" cy="1249"/>
              </a:xfrm>
              <a:prstGeom prst="rect">
                <a:avLst/>
              </a:prstGeom>
            </p:spPr>
          </p:pic>
          <p:pic>
            <p:nvPicPr>
              <p:cNvPr id="9" name="图片 8" descr="搜索框"/>
              <p:cNvPicPr>
                <a:picLocks noChangeAspect="1"/>
              </p:cNvPicPr>
              <p:nvPr/>
            </p:nvPicPr>
            <p:blipFill>
              <a:blip r:embed="rId8">
                <a:alphaModFix amt="38000"/>
              </a:blip>
              <a:stretch>
                <a:fillRect/>
              </a:stretch>
            </p:blipFill>
            <p:spPr>
              <a:xfrm>
                <a:off x="15967" y="2490"/>
                <a:ext cx="2132" cy="1371"/>
              </a:xfrm>
              <a:prstGeom prst="rect">
                <a:avLst/>
              </a:prstGeom>
            </p:spPr>
          </p:pic>
          <p:pic>
            <p:nvPicPr>
              <p:cNvPr id="10" name="图片 9" descr="wifiicon"/>
              <p:cNvPicPr>
                <a:picLocks noChangeAspect="1"/>
              </p:cNvPicPr>
              <p:nvPr/>
            </p:nvPicPr>
            <p:blipFill>
              <a:blip r:embed="rId9">
                <a:alphaModFix amt="46000"/>
              </a:blip>
              <a:stretch>
                <a:fillRect/>
              </a:stretch>
            </p:blipFill>
            <p:spPr>
              <a:xfrm>
                <a:off x="2466" y="2817"/>
                <a:ext cx="1032" cy="1044"/>
              </a:xfrm>
              <a:prstGeom prst="rect">
                <a:avLst/>
              </a:prstGeom>
            </p:spPr>
          </p:pic>
        </p:grpSp>
        <p:pic>
          <p:nvPicPr>
            <p:cNvPr id="14" name="图片 13" descr="图层 11 拷贝"/>
            <p:cNvPicPr>
              <a:picLocks noChangeAspect="1"/>
            </p:cNvPicPr>
            <p:nvPr/>
          </p:nvPicPr>
          <p:blipFill>
            <a:blip r:embed="rId10">
              <a:alphaModFix amt="63000"/>
            </a:blip>
            <a:stretch>
              <a:fillRect/>
            </a:stretch>
          </p:blipFill>
          <p:spPr>
            <a:xfrm>
              <a:off x="195" y="5526"/>
              <a:ext cx="1638" cy="1472"/>
            </a:xfrm>
            <a:prstGeom prst="rect">
              <a:avLst/>
            </a:prstGeom>
          </p:spPr>
        </p:pic>
      </p:grpSp>
      <p:pic>
        <p:nvPicPr>
          <p:cNvPr id="7" name="图片 6" descr="ip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9050" y="3325495"/>
            <a:ext cx="3282950" cy="3533140"/>
          </a:xfrm>
          <a:prstGeom prst="rect">
            <a:avLst/>
          </a:prstGeom>
        </p:spPr>
      </p:pic>
      <p:pic>
        <p:nvPicPr>
          <p:cNvPr id="18" name="图片 17" descr="组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40" y="4323715"/>
            <a:ext cx="3267075" cy="237172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453515" y="1071245"/>
            <a:ext cx="9265920" cy="1911350"/>
            <a:chOff x="2289" y="2516"/>
            <a:chExt cx="14592" cy="3010"/>
          </a:xfrm>
        </p:grpSpPr>
        <p:sp>
          <p:nvSpPr>
            <p:cNvPr id="16" name="文本框 15"/>
            <p:cNvSpPr txBox="1"/>
            <p:nvPr/>
          </p:nvSpPr>
          <p:spPr>
            <a:xfrm>
              <a:off x="5764" y="2516"/>
              <a:ext cx="9770" cy="60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助力大学生职业发展，缩短从校园到企业的距离</a:t>
              </a:r>
              <a:endParaRPr lang="zh-CN" altLang="en-US" sz="2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548" y="2526"/>
              <a:ext cx="1665" cy="534"/>
            </a:xfrm>
            <a:prstGeom prst="roundRect">
              <a:avLst>
                <a:gd name="adj" fmla="val 40636"/>
              </a:avLst>
            </a:prstGeom>
            <a:solidFill>
              <a:srgbClr val="0BD9F6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「第三届」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289" y="2765"/>
              <a:ext cx="14592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7200" b="1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1024</a:t>
              </a:r>
              <a:r>
                <a:rPr lang="zh-CN" altLang="en-US" sz="7200" b="1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创作节</a:t>
              </a:r>
              <a:r>
                <a:rPr lang="en-US" altLang="zh-CN" sz="7200" b="1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altLang="en-US" sz="7200" b="1">
                  <a:ln>
                    <a:noFill/>
                  </a:ln>
                  <a:solidFill>
                    <a:schemeClr val="bg1"/>
                  </a:solidFill>
                  <a:effectLst>
                    <a:glow rad="190500">
                      <a:srgbClr val="3C3BE7"/>
                    </a:glow>
                    <a:outerShdw blurRad="50800" dist="76200" dir="5400000" algn="ctr" rotWithShape="0">
                      <a:srgbClr val="5E9CF2">
                        <a:alpha val="10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决赛路演</a:t>
              </a:r>
            </a:p>
          </p:txBody>
        </p:sp>
      </p:grpSp>
      <p:pic>
        <p:nvPicPr>
          <p:cNvPr id="29" name="图片 28" descr="底部箭头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260" y="5468620"/>
            <a:ext cx="949325" cy="9823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510915" y="4323715"/>
            <a:ext cx="5071110" cy="144272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</a:rPr>
              <a:t>小团体</a:t>
            </a:r>
            <a:br>
              <a:rPr lang="en-US" altLang="zh-CN" sz="6000" b="1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</a:rPr>
            </a:br>
            <a:r>
              <a:rPr lang="en-US" altLang="zh-CN" sz="2665" b="1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</a:rPr>
              <a:t>2024-11-23</a:t>
            </a:r>
          </a:p>
        </p:txBody>
      </p:sp>
      <p:pic>
        <p:nvPicPr>
          <p:cNvPr id="8" name="图片 7" descr="资源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095230" y="363220"/>
            <a:ext cx="1552575" cy="3937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86460" y="2523490"/>
            <a:ext cx="10412095" cy="1442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BD9F6"/>
                </a:solidFill>
                <a:effectLst/>
                <a:latin typeface="微软雅黑" charset="0"/>
                <a:ea typeface="微软雅黑" charset="0"/>
              </a:rPr>
              <a:t>赛事议题：根据 GitHub 的开源项目数据，开发一款开发者评估应用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5568-26AB-D926-0824-80A51F195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5DC0DE0-3D91-1634-F41B-6EE4631A5C1E}"/>
              </a:ext>
            </a:extLst>
          </p:cNvPr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CC095-19C8-65C8-E1AF-ECEC9DDFEA90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20372F-CE0A-7F88-CA75-8B2CEBF78442}"/>
              </a:ext>
            </a:extLst>
          </p:cNvPr>
          <p:cNvSpPr txBox="1"/>
          <p:nvPr/>
        </p:nvSpPr>
        <p:spPr>
          <a:xfrm>
            <a:off x="4638180" y="2200179"/>
            <a:ext cx="291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accent1"/>
                </a:solidFill>
                <a:cs typeface="+mn-ea"/>
                <a:sym typeface="+mn-lt"/>
              </a:rPr>
              <a:t>PART 04</a:t>
            </a:r>
            <a:endParaRPr lang="zh-CN" altLang="en-US" sz="4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8B3736-87A9-C979-E7EA-8CC624EFEE3B}"/>
              </a:ext>
            </a:extLst>
          </p:cNvPr>
          <p:cNvSpPr txBox="1"/>
          <p:nvPr/>
        </p:nvSpPr>
        <p:spPr>
          <a:xfrm>
            <a:off x="3785134" y="3239127"/>
            <a:ext cx="462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cs typeface="+mn-ea"/>
                <a:sym typeface="+mn-lt"/>
              </a:rPr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122094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0E39F-BAD3-D641-37FE-B62193EE0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E7572DD-585C-27D3-0FC5-79FEBA40EC21}"/>
              </a:ext>
            </a:extLst>
          </p:cNvPr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85EB8E-258C-D5DF-9024-7C4978768538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9FA58-95BD-67E9-837B-6299EA83EEEB}"/>
              </a:ext>
            </a:extLst>
          </p:cNvPr>
          <p:cNvSpPr txBox="1"/>
          <p:nvPr/>
        </p:nvSpPr>
        <p:spPr>
          <a:xfrm>
            <a:off x="4638180" y="2200179"/>
            <a:ext cx="291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accent1"/>
                </a:solidFill>
                <a:cs typeface="+mn-ea"/>
                <a:sym typeface="+mn-lt"/>
              </a:rPr>
              <a:t>PART 05</a:t>
            </a:r>
            <a:endParaRPr lang="zh-CN" altLang="en-US" sz="4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AFFCA3-5BA1-72DE-14B4-4D27F849DA5D}"/>
              </a:ext>
            </a:extLst>
          </p:cNvPr>
          <p:cNvSpPr txBox="1"/>
          <p:nvPr/>
        </p:nvSpPr>
        <p:spPr>
          <a:xfrm>
            <a:off x="3785134" y="3239127"/>
            <a:ext cx="462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cs typeface="+mn-ea"/>
                <a:sym typeface="+mn-lt"/>
              </a:rPr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308900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0490835" y="384175"/>
            <a:ext cx="1344295" cy="695325"/>
            <a:chOff x="16552" y="419"/>
            <a:chExt cx="2117" cy="1095"/>
          </a:xfrm>
        </p:grpSpPr>
        <p:pic>
          <p:nvPicPr>
            <p:cNvPr id="7" name="图片 6" descr="logo_画板 1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6552" y="419"/>
              <a:ext cx="2013" cy="534"/>
            </a:xfrm>
            <a:prstGeom prst="rect">
              <a:avLst/>
            </a:prstGeom>
          </p:spPr>
        </p:pic>
        <p:sp>
          <p:nvSpPr>
            <p:cNvPr id="9" name="标题 7"/>
            <p:cNvSpPr>
              <a:spLocks noGrp="1"/>
            </p:cNvSpPr>
            <p:nvPr/>
          </p:nvSpPr>
          <p:spPr>
            <a:xfrm>
              <a:off x="16657" y="974"/>
              <a:ext cx="2013" cy="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0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kumimoji="1" lang="en-US" altLang="zh-CN" sz="1800" b="1" dirty="0">
                  <a:solidFill>
                    <a:srgbClr val="0059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1024</a:t>
              </a:r>
              <a:r>
                <a:rPr kumimoji="1" lang="zh-CN" altLang="en-US" sz="1800" b="1" dirty="0">
                  <a:solidFill>
                    <a:srgbClr val="0059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创作节</a:t>
              </a: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0468" y="352275"/>
            <a:ext cx="11456894" cy="668712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团队协作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28B734-BA8B-3908-2672-A045BBF9A1EA}"/>
              </a:ext>
            </a:extLst>
          </p:cNvPr>
          <p:cNvSpPr/>
          <p:nvPr/>
        </p:nvSpPr>
        <p:spPr>
          <a:xfrm>
            <a:off x="1255352" y="3106252"/>
            <a:ext cx="2551406" cy="162570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后端开发，数据表设计，</a:t>
            </a:r>
            <a:r>
              <a:rPr lang="en-US" altLang="zh-CN" sz="1400" dirty="0" err="1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，定时数据治理，</a:t>
            </a:r>
            <a:r>
              <a:rPr lang="en-US" altLang="zh-CN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proto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编写，</a:t>
            </a:r>
            <a:r>
              <a:rPr lang="en-US" altLang="zh-CN" sz="1400" dirty="0" err="1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gPRC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接口实现</a:t>
            </a:r>
            <a:r>
              <a:rPr lang="en-US" altLang="zh-CN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LLM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微服务构建，用户服务接口定义，</a:t>
            </a:r>
            <a:r>
              <a:rPr lang="en-US" altLang="zh-CN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，中间件，分布式并发安全</a:t>
            </a:r>
            <a:endParaRPr lang="zh-CN" altLang="en-US" sz="1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42AE63-FB98-FC25-2F3E-D0AE79CF7324}"/>
              </a:ext>
            </a:extLst>
          </p:cNvPr>
          <p:cNvGrpSpPr/>
          <p:nvPr/>
        </p:nvGrpSpPr>
        <p:grpSpPr>
          <a:xfrm>
            <a:off x="1362217" y="2006793"/>
            <a:ext cx="2308448" cy="965200"/>
            <a:chOff x="1517859" y="2541814"/>
            <a:chExt cx="2308448" cy="9652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64122AD-21E9-1BBC-18F5-C32C0A97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7859" y="2541814"/>
              <a:ext cx="2308448" cy="965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7403030-B111-B184-B7AE-3F2F04D1252A}"/>
                </a:ext>
              </a:extLst>
            </p:cNvPr>
            <p:cNvSpPr/>
            <p:nvPr/>
          </p:nvSpPr>
          <p:spPr>
            <a:xfrm>
              <a:off x="1773850" y="2966358"/>
              <a:ext cx="1825694" cy="4020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李勐霄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FADA302-CB24-398E-FF3E-1EB478DF36EB}"/>
              </a:ext>
            </a:extLst>
          </p:cNvPr>
          <p:cNvGrpSpPr/>
          <p:nvPr/>
        </p:nvGrpSpPr>
        <p:grpSpPr>
          <a:xfrm>
            <a:off x="4797567" y="2006793"/>
            <a:ext cx="2308448" cy="965200"/>
            <a:chOff x="4953209" y="2541814"/>
            <a:chExt cx="2308448" cy="9652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94390EC-D1A7-386D-E0E1-AB8BF72E4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3209" y="2541814"/>
              <a:ext cx="2308448" cy="9652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8BADCF5-8E22-A2AF-2C24-ECC5EC03ED80}"/>
                </a:ext>
              </a:extLst>
            </p:cNvPr>
            <p:cNvSpPr/>
            <p:nvPr/>
          </p:nvSpPr>
          <p:spPr>
            <a:xfrm>
              <a:off x="5183153" y="2966358"/>
              <a:ext cx="1825694" cy="4020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卢鑫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92F47D3-C7B1-6D92-D92E-DE684F4E9AEB}"/>
              </a:ext>
            </a:extLst>
          </p:cNvPr>
          <p:cNvGrpSpPr/>
          <p:nvPr/>
        </p:nvGrpSpPr>
        <p:grpSpPr>
          <a:xfrm>
            <a:off x="8232917" y="2006793"/>
            <a:ext cx="2308448" cy="965200"/>
            <a:chOff x="8388559" y="2541814"/>
            <a:chExt cx="2308448" cy="9652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0A47E1C-D287-42B7-45BA-B55B57F2F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8559" y="2541814"/>
              <a:ext cx="2308448" cy="96520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6DEF08C-8EC0-2897-1B78-CD6E6FA9792B}"/>
                </a:ext>
              </a:extLst>
            </p:cNvPr>
            <p:cNvSpPr/>
            <p:nvPr/>
          </p:nvSpPr>
          <p:spPr>
            <a:xfrm>
              <a:off x="8629936" y="2966358"/>
              <a:ext cx="1825694" cy="4020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郑锦康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315CC8AF-F2DB-8940-BD9C-5E6985E6CD1F}"/>
              </a:ext>
            </a:extLst>
          </p:cNvPr>
          <p:cNvSpPr/>
          <p:nvPr/>
        </p:nvSpPr>
        <p:spPr>
          <a:xfrm>
            <a:off x="4676088" y="3106252"/>
            <a:ext cx="2551406" cy="10921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3C3C3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预测国际（豆包</a:t>
            </a:r>
            <a:r>
              <a:rPr lang="en-US" altLang="zh-CN" sz="1400" dirty="0">
                <a:solidFill>
                  <a:srgbClr val="3C3C3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1400" dirty="0">
                <a:solidFill>
                  <a:srgbClr val="3C3C3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接入、</a:t>
            </a:r>
            <a:r>
              <a:rPr lang="en-US" altLang="zh-CN" sz="1400" dirty="0" err="1">
                <a:solidFill>
                  <a:srgbClr val="3C3C3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ChatAPI</a:t>
            </a:r>
            <a:r>
              <a:rPr lang="zh-CN" altLang="en-US" sz="1400" dirty="0">
                <a:solidFill>
                  <a:srgbClr val="3C3C3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接入），部署项目后端，部署项目</a:t>
            </a:r>
            <a:r>
              <a:rPr lang="en-US" altLang="zh-CN" sz="1400" dirty="0" err="1">
                <a:solidFill>
                  <a:srgbClr val="3C3C3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ChatAPI</a:t>
            </a:r>
            <a:r>
              <a:rPr lang="zh-CN" altLang="en-US" sz="1400" dirty="0">
                <a:solidFill>
                  <a:srgbClr val="3C3C3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置</a:t>
            </a:r>
            <a:r>
              <a:rPr lang="en-US" altLang="zh-CN" sz="1400" dirty="0">
                <a:solidFill>
                  <a:srgbClr val="3C3C3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Cloud Run</a:t>
            </a:r>
            <a:endParaRPr lang="zh-CN" altLang="en-US" sz="1400" dirty="0">
              <a:solidFill>
                <a:srgbClr val="3C3C3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08522F-2434-47BB-4591-B752E21C14BD}"/>
              </a:ext>
            </a:extLst>
          </p:cNvPr>
          <p:cNvSpPr/>
          <p:nvPr/>
        </p:nvSpPr>
        <p:spPr>
          <a:xfrm>
            <a:off x="8111438" y="3106252"/>
            <a:ext cx="2551406" cy="110453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前端开发，前端接口测试，前端部署，数据库部署，数据库</a:t>
            </a:r>
            <a:r>
              <a:rPr lang="en-US" altLang="zh-CN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procedure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缓存开发，</a:t>
            </a:r>
            <a:r>
              <a:rPr lang="en-US" altLang="zh-CN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 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A3CD4-82EE-9363-AF9A-04A097B4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BC568A0-772E-5448-C108-DCE41B6F08EE}"/>
              </a:ext>
            </a:extLst>
          </p:cNvPr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E142F-70ED-1336-D360-93A673C66B1A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08D68C-982C-3BAE-9205-F120607D49F1}"/>
              </a:ext>
            </a:extLst>
          </p:cNvPr>
          <p:cNvSpPr txBox="1"/>
          <p:nvPr/>
        </p:nvSpPr>
        <p:spPr>
          <a:xfrm>
            <a:off x="4638180" y="2200179"/>
            <a:ext cx="291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accent1"/>
                </a:solidFill>
                <a:cs typeface="+mn-ea"/>
                <a:sym typeface="+mn-lt"/>
              </a:rPr>
              <a:t>PART 06</a:t>
            </a:r>
            <a:endParaRPr lang="zh-CN" altLang="en-US" sz="4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EF95F-4C08-9FD5-97B5-2C92EA06B2B7}"/>
              </a:ext>
            </a:extLst>
          </p:cNvPr>
          <p:cNvSpPr txBox="1"/>
          <p:nvPr/>
        </p:nvSpPr>
        <p:spPr>
          <a:xfrm>
            <a:off x="3785134" y="3239127"/>
            <a:ext cx="462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cs typeface="+mn-ea"/>
                <a:sym typeface="+mn-lt"/>
              </a:rPr>
              <a:t>作品亮点</a:t>
            </a:r>
          </a:p>
        </p:txBody>
      </p:sp>
    </p:spTree>
    <p:extLst>
      <p:ext uri="{BB962C8B-B14F-4D97-AF65-F5344CB8AC3E}">
        <p14:creationId xmlns:p14="http://schemas.microsoft.com/office/powerpoint/2010/main" val="143352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A93D1-1481-FAA1-C07D-29CDA763B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4DAB822-BCA8-F0B6-1DC1-505107A9B5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709FED-773E-4496-FD82-B8FB2CD2F95B}"/>
              </a:ext>
            </a:extLst>
          </p:cNvPr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C20D7A-D4D4-EED3-F211-45237A74EC37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CB5195-8923-D9B4-8703-928C5CCB6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31" y="861695"/>
            <a:ext cx="6599965" cy="5334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40EDC9B-AC08-F83F-CADD-A46AB9FE714F}"/>
              </a:ext>
            </a:extLst>
          </p:cNvPr>
          <p:cNvSpPr/>
          <p:nvPr/>
        </p:nvSpPr>
        <p:spPr>
          <a:xfrm>
            <a:off x="289672" y="1975239"/>
            <a:ext cx="4139454" cy="102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请求会会先查询缓存中是否存在该数据，如果命中则直接返回数据；如果数据未缓存，则从数据库中获取数据，写入</a:t>
            </a:r>
            <a:r>
              <a:rPr lang="en-US" altLang="zh-CN" sz="1400" dirty="0" err="1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redis</a:t>
            </a:r>
            <a:r>
              <a:rPr lang="zh-CN" altLang="en-US" sz="14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中，并返回给客户端。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29CE8B-E2D5-9DA9-B285-59EFE0D4E9B8}"/>
              </a:ext>
            </a:extLst>
          </p:cNvPr>
          <p:cNvSpPr txBox="1"/>
          <p:nvPr/>
        </p:nvSpPr>
        <p:spPr>
          <a:xfrm>
            <a:off x="289672" y="1606939"/>
            <a:ext cx="265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读策略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6812B8-00B6-BF69-BCE7-48F6B83B3D03}"/>
              </a:ext>
            </a:extLst>
          </p:cNvPr>
          <p:cNvSpPr/>
          <p:nvPr/>
        </p:nvSpPr>
        <p:spPr>
          <a:xfrm>
            <a:off x="289672" y="3719756"/>
            <a:ext cx="4139454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首先清除</a:t>
            </a:r>
            <a:r>
              <a:rPr lang="en-US" altLang="zh-CN" sz="1400" dirty="0" err="1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redis</a:t>
            </a:r>
            <a:r>
              <a:rPr lang="zh-CN" altLang="en-US" sz="14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中的数据，再更新数据库中的数据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A6239C-6A0D-E281-88E2-299BC72518A2}"/>
              </a:ext>
            </a:extLst>
          </p:cNvPr>
          <p:cNvSpPr txBox="1"/>
          <p:nvPr/>
        </p:nvSpPr>
        <p:spPr>
          <a:xfrm>
            <a:off x="304927" y="3326962"/>
            <a:ext cx="265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写策略</a:t>
            </a:r>
          </a:p>
        </p:txBody>
      </p:sp>
    </p:spTree>
    <p:extLst>
      <p:ext uri="{BB962C8B-B14F-4D97-AF65-F5344CB8AC3E}">
        <p14:creationId xmlns:p14="http://schemas.microsoft.com/office/powerpoint/2010/main" val="42868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7248D-FCCD-C2AE-07BE-4DDDA47F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F49A2DB-BB6C-3797-A3C9-6AB4EDF063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83D9A-5031-CC49-2E3C-7EDADDDEC965}"/>
              </a:ext>
            </a:extLst>
          </p:cNvPr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B71042-0EAC-80C0-B869-4F189C1197F6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A0898F-345F-5BFF-4746-9185DD6E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01" y="1086242"/>
            <a:ext cx="11456894" cy="42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2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封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89810" y="2519680"/>
            <a:ext cx="7611745" cy="789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5400" b="1">
                <a:solidFill>
                  <a:srgbClr val="274BCB"/>
                </a:solidFill>
                <a:latin typeface="微软雅黑" charset="0"/>
                <a:ea typeface="微软雅黑" charset="0"/>
              </a:rPr>
              <a:t>  </a:t>
            </a:r>
            <a:r>
              <a:rPr lang="zh-CN" altLang="en-US" sz="54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展示完毕，谢谢观看！</a:t>
            </a:r>
          </a:p>
          <a:p>
            <a:pPr algn="ctr"/>
            <a:endParaRPr lang="zh-CN" altLang="en-US" sz="54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 descr="资源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095230" y="363220"/>
            <a:ext cx="1552575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23B676-5F9F-448F-F5D5-24FFC8F701B1}"/>
              </a:ext>
            </a:extLst>
          </p:cNvPr>
          <p:cNvSpPr txBox="1"/>
          <p:nvPr/>
        </p:nvSpPr>
        <p:spPr>
          <a:xfrm>
            <a:off x="3007410" y="2903760"/>
            <a:ext cx="31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队伍介绍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214EBCD-031E-36CB-4D3D-A49DAE39D686}"/>
              </a:ext>
            </a:extLst>
          </p:cNvPr>
          <p:cNvSpPr txBox="1"/>
          <p:nvPr/>
        </p:nvSpPr>
        <p:spPr>
          <a:xfrm>
            <a:off x="3007410" y="3646017"/>
            <a:ext cx="31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需求分析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2C7299B-9E36-B691-9452-30A73B300415}"/>
              </a:ext>
            </a:extLst>
          </p:cNvPr>
          <p:cNvSpPr txBox="1"/>
          <p:nvPr/>
        </p:nvSpPr>
        <p:spPr>
          <a:xfrm>
            <a:off x="2359339" y="2850728"/>
            <a:ext cx="62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17316E"/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01</a:t>
            </a:r>
            <a:endParaRPr lang="zh-CN" altLang="en-US" sz="2400" dirty="0">
              <a:solidFill>
                <a:srgbClr val="17316E"/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459429D-DF42-EFD0-6174-962D91B6D4D7}"/>
              </a:ext>
            </a:extLst>
          </p:cNvPr>
          <p:cNvSpPr txBox="1"/>
          <p:nvPr/>
        </p:nvSpPr>
        <p:spPr>
          <a:xfrm>
            <a:off x="2359338" y="3608940"/>
            <a:ext cx="62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17316E"/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rgbClr val="17316E"/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847E290-70B3-14CE-68B0-0E5A936A035E}"/>
              </a:ext>
            </a:extLst>
          </p:cNvPr>
          <p:cNvGrpSpPr/>
          <p:nvPr/>
        </p:nvGrpSpPr>
        <p:grpSpPr>
          <a:xfrm>
            <a:off x="2579509" y="298251"/>
            <a:ext cx="2514058" cy="2137971"/>
            <a:chOff x="4735513" y="1379538"/>
            <a:chExt cx="976313" cy="830263"/>
          </a:xfrm>
          <a:solidFill>
            <a:srgbClr val="5B9BD5">
              <a:lumMod val="50000"/>
            </a:srgbClr>
          </a:solidFill>
        </p:grpSpPr>
        <p:sp>
          <p:nvSpPr>
            <p:cNvPr id="37" name="Freeform 140">
              <a:extLst>
                <a:ext uri="{FF2B5EF4-FFF2-40B4-BE49-F238E27FC236}">
                  <a16:creationId xmlns:a16="http://schemas.microsoft.com/office/drawing/2014/main" id="{5BCC490B-FA90-26D5-9A39-9560D8C1AB82}"/>
                </a:ext>
              </a:extLst>
            </p:cNvPr>
            <p:cNvSpPr/>
            <p:nvPr/>
          </p:nvSpPr>
          <p:spPr bwMode="auto">
            <a:xfrm>
              <a:off x="5035551" y="1912938"/>
              <a:ext cx="79375" cy="14288"/>
            </a:xfrm>
            <a:custGeom>
              <a:avLst/>
              <a:gdLst>
                <a:gd name="T0" fmla="*/ 0 w 102"/>
                <a:gd name="T1" fmla="*/ 0 h 18"/>
                <a:gd name="T2" fmla="*/ 102 w 102"/>
                <a:gd name="T3" fmla="*/ 11 h 18"/>
                <a:gd name="T4" fmla="*/ 79 w 102"/>
                <a:gd name="T5" fmla="*/ 17 h 18"/>
                <a:gd name="T6" fmla="*/ 41 w 102"/>
                <a:gd name="T7" fmla="*/ 11 h 18"/>
                <a:gd name="T8" fmla="*/ 9 w 102"/>
                <a:gd name="T9" fmla="*/ 2 h 18"/>
                <a:gd name="T10" fmla="*/ 0 w 102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8">
                  <a:moveTo>
                    <a:pt x="0" y="0"/>
                  </a:moveTo>
                  <a:cubicBezTo>
                    <a:pt x="38" y="2"/>
                    <a:pt x="66" y="9"/>
                    <a:pt x="102" y="11"/>
                  </a:cubicBezTo>
                  <a:cubicBezTo>
                    <a:pt x="99" y="18"/>
                    <a:pt x="87" y="18"/>
                    <a:pt x="79" y="17"/>
                  </a:cubicBezTo>
                  <a:cubicBezTo>
                    <a:pt x="69" y="16"/>
                    <a:pt x="54" y="13"/>
                    <a:pt x="41" y="11"/>
                  </a:cubicBezTo>
                  <a:cubicBezTo>
                    <a:pt x="29" y="9"/>
                    <a:pt x="18" y="3"/>
                    <a:pt x="9" y="2"/>
                  </a:cubicBezTo>
                  <a:cubicBezTo>
                    <a:pt x="6" y="2"/>
                    <a:pt x="1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8" name="Freeform 141">
              <a:extLst>
                <a:ext uri="{FF2B5EF4-FFF2-40B4-BE49-F238E27FC236}">
                  <a16:creationId xmlns:a16="http://schemas.microsoft.com/office/drawing/2014/main" id="{C95639E6-FB1D-5BEC-7BC4-1CA909A64849}"/>
                </a:ext>
              </a:extLst>
            </p:cNvPr>
            <p:cNvSpPr/>
            <p:nvPr/>
          </p:nvSpPr>
          <p:spPr bwMode="auto">
            <a:xfrm>
              <a:off x="4795838" y="2051051"/>
              <a:ext cx="87313" cy="11113"/>
            </a:xfrm>
            <a:custGeom>
              <a:avLst/>
              <a:gdLst>
                <a:gd name="T0" fmla="*/ 112 w 112"/>
                <a:gd name="T1" fmla="*/ 11 h 14"/>
                <a:gd name="T2" fmla="*/ 75 w 112"/>
                <a:gd name="T3" fmla="*/ 12 h 14"/>
                <a:gd name="T4" fmla="*/ 0 w 112"/>
                <a:gd name="T5" fmla="*/ 4 h 14"/>
                <a:gd name="T6" fmla="*/ 0 w 112"/>
                <a:gd name="T7" fmla="*/ 0 h 14"/>
                <a:gd name="T8" fmla="*/ 112 w 112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4">
                  <a:moveTo>
                    <a:pt x="112" y="11"/>
                  </a:moveTo>
                  <a:cubicBezTo>
                    <a:pt x="101" y="14"/>
                    <a:pt x="87" y="13"/>
                    <a:pt x="75" y="12"/>
                  </a:cubicBezTo>
                  <a:cubicBezTo>
                    <a:pt x="50" y="11"/>
                    <a:pt x="16" y="13"/>
                    <a:pt x="0" y="4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38" y="2"/>
                    <a:pt x="79" y="4"/>
                    <a:pt x="1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9" name="Freeform 142">
              <a:extLst>
                <a:ext uri="{FF2B5EF4-FFF2-40B4-BE49-F238E27FC236}">
                  <a16:creationId xmlns:a16="http://schemas.microsoft.com/office/drawing/2014/main" id="{C0515162-497F-F430-4FF9-19BBA3022638}"/>
                </a:ext>
              </a:extLst>
            </p:cNvPr>
            <p:cNvSpPr/>
            <p:nvPr/>
          </p:nvSpPr>
          <p:spPr bwMode="auto">
            <a:xfrm>
              <a:off x="5008563" y="2090738"/>
              <a:ext cx="30163" cy="6350"/>
            </a:xfrm>
            <a:custGeom>
              <a:avLst/>
              <a:gdLst>
                <a:gd name="T0" fmla="*/ 0 w 39"/>
                <a:gd name="T1" fmla="*/ 2 h 7"/>
                <a:gd name="T2" fmla="*/ 39 w 39"/>
                <a:gd name="T3" fmla="*/ 6 h 7"/>
                <a:gd name="T4" fmla="*/ 0 w 3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">
                  <a:moveTo>
                    <a:pt x="0" y="2"/>
                  </a:moveTo>
                  <a:cubicBezTo>
                    <a:pt x="12" y="0"/>
                    <a:pt x="27" y="5"/>
                    <a:pt x="39" y="6"/>
                  </a:cubicBezTo>
                  <a:cubicBezTo>
                    <a:pt x="24" y="7"/>
                    <a:pt x="1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0" name="Freeform 143">
              <a:extLst>
                <a:ext uri="{FF2B5EF4-FFF2-40B4-BE49-F238E27FC236}">
                  <a16:creationId xmlns:a16="http://schemas.microsoft.com/office/drawing/2014/main" id="{C99814ED-DB09-A42A-2659-1C3DBE0E14BB}"/>
                </a:ext>
              </a:extLst>
            </p:cNvPr>
            <p:cNvSpPr/>
            <p:nvPr/>
          </p:nvSpPr>
          <p:spPr bwMode="auto">
            <a:xfrm>
              <a:off x="5286376" y="2108201"/>
              <a:ext cx="34925" cy="11113"/>
            </a:xfrm>
            <a:custGeom>
              <a:avLst/>
              <a:gdLst>
                <a:gd name="T0" fmla="*/ 44 w 44"/>
                <a:gd name="T1" fmla="*/ 3 h 14"/>
                <a:gd name="T2" fmla="*/ 44 w 44"/>
                <a:gd name="T3" fmla="*/ 10 h 14"/>
                <a:gd name="T4" fmla="*/ 0 w 44"/>
                <a:gd name="T5" fmla="*/ 4 h 14"/>
                <a:gd name="T6" fmla="*/ 44 w 44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4">
                  <a:moveTo>
                    <a:pt x="44" y="3"/>
                  </a:moveTo>
                  <a:cubicBezTo>
                    <a:pt x="44" y="5"/>
                    <a:pt x="44" y="8"/>
                    <a:pt x="44" y="10"/>
                  </a:cubicBezTo>
                  <a:cubicBezTo>
                    <a:pt x="32" y="14"/>
                    <a:pt x="8" y="8"/>
                    <a:pt x="0" y="4"/>
                  </a:cubicBezTo>
                  <a:cubicBezTo>
                    <a:pt x="10" y="0"/>
                    <a:pt x="34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1" name="Freeform 144">
              <a:extLst>
                <a:ext uri="{FF2B5EF4-FFF2-40B4-BE49-F238E27FC236}">
                  <a16:creationId xmlns:a16="http://schemas.microsoft.com/office/drawing/2014/main" id="{C8ADB4AF-70D4-DEE6-621C-60A3F6F8981B}"/>
                </a:ext>
              </a:extLst>
            </p:cNvPr>
            <p:cNvSpPr/>
            <p:nvPr/>
          </p:nvSpPr>
          <p:spPr bwMode="auto">
            <a:xfrm>
              <a:off x="4984751" y="2087563"/>
              <a:ext cx="22225" cy="6350"/>
            </a:xfrm>
            <a:custGeom>
              <a:avLst/>
              <a:gdLst>
                <a:gd name="T0" fmla="*/ 0 w 27"/>
                <a:gd name="T1" fmla="*/ 0 h 7"/>
                <a:gd name="T2" fmla="*/ 27 w 27"/>
                <a:gd name="T3" fmla="*/ 4 h 7"/>
                <a:gd name="T4" fmla="*/ 0 w 2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7">
                  <a:moveTo>
                    <a:pt x="0" y="0"/>
                  </a:moveTo>
                  <a:cubicBezTo>
                    <a:pt x="6" y="3"/>
                    <a:pt x="16" y="3"/>
                    <a:pt x="27" y="4"/>
                  </a:cubicBezTo>
                  <a:cubicBezTo>
                    <a:pt x="23" y="7"/>
                    <a:pt x="4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2" name="Freeform 145">
              <a:extLst>
                <a:ext uri="{FF2B5EF4-FFF2-40B4-BE49-F238E27FC236}">
                  <a16:creationId xmlns:a16="http://schemas.microsoft.com/office/drawing/2014/main" id="{3772CD0A-EBFE-1B18-4861-B505922C1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379538"/>
              <a:ext cx="976313" cy="830263"/>
            </a:xfrm>
            <a:custGeom>
              <a:avLst/>
              <a:gdLst>
                <a:gd name="T0" fmla="*/ 530 w 1252"/>
                <a:gd name="T1" fmla="*/ 164 h 1065"/>
                <a:gd name="T2" fmla="*/ 987 w 1252"/>
                <a:gd name="T3" fmla="*/ 455 h 1065"/>
                <a:gd name="T4" fmla="*/ 1231 w 1252"/>
                <a:gd name="T5" fmla="*/ 739 h 1065"/>
                <a:gd name="T6" fmla="*/ 735 w 1252"/>
                <a:gd name="T7" fmla="*/ 1056 h 1065"/>
                <a:gd name="T8" fmla="*/ 170 w 1252"/>
                <a:gd name="T9" fmla="*/ 984 h 1065"/>
                <a:gd name="T10" fmla="*/ 33 w 1252"/>
                <a:gd name="T11" fmla="*/ 898 h 1065"/>
                <a:gd name="T12" fmla="*/ 111 w 1252"/>
                <a:gd name="T13" fmla="*/ 721 h 1065"/>
                <a:gd name="T14" fmla="*/ 70 w 1252"/>
                <a:gd name="T15" fmla="*/ 616 h 1065"/>
                <a:gd name="T16" fmla="*/ 245 w 1252"/>
                <a:gd name="T17" fmla="*/ 446 h 1065"/>
                <a:gd name="T18" fmla="*/ 415 w 1252"/>
                <a:gd name="T19" fmla="*/ 186 h 1065"/>
                <a:gd name="T20" fmla="*/ 431 w 1252"/>
                <a:gd name="T21" fmla="*/ 101 h 1065"/>
                <a:gd name="T22" fmla="*/ 479 w 1252"/>
                <a:gd name="T23" fmla="*/ 62 h 1065"/>
                <a:gd name="T24" fmla="*/ 678 w 1252"/>
                <a:gd name="T25" fmla="*/ 29 h 1065"/>
                <a:gd name="T26" fmla="*/ 563 w 1252"/>
                <a:gd name="T27" fmla="*/ 19 h 1065"/>
                <a:gd name="T28" fmla="*/ 444 w 1252"/>
                <a:gd name="T29" fmla="*/ 173 h 1065"/>
                <a:gd name="T30" fmla="*/ 507 w 1252"/>
                <a:gd name="T31" fmla="*/ 96 h 1065"/>
                <a:gd name="T32" fmla="*/ 568 w 1252"/>
                <a:gd name="T33" fmla="*/ 83 h 1065"/>
                <a:gd name="T34" fmla="*/ 476 w 1252"/>
                <a:gd name="T35" fmla="*/ 142 h 1065"/>
                <a:gd name="T36" fmla="*/ 520 w 1252"/>
                <a:gd name="T37" fmla="*/ 157 h 1065"/>
                <a:gd name="T38" fmla="*/ 425 w 1252"/>
                <a:gd name="T39" fmla="*/ 29 h 1065"/>
                <a:gd name="T40" fmla="*/ 430 w 1252"/>
                <a:gd name="T41" fmla="*/ 167 h 1065"/>
                <a:gd name="T42" fmla="*/ 573 w 1252"/>
                <a:gd name="T43" fmla="*/ 526 h 1065"/>
                <a:gd name="T44" fmla="*/ 486 w 1252"/>
                <a:gd name="T45" fmla="*/ 187 h 1065"/>
                <a:gd name="T46" fmla="*/ 423 w 1252"/>
                <a:gd name="T47" fmla="*/ 213 h 1065"/>
                <a:gd name="T48" fmla="*/ 288 w 1252"/>
                <a:gd name="T49" fmla="*/ 496 h 1065"/>
                <a:gd name="T50" fmla="*/ 500 w 1252"/>
                <a:gd name="T51" fmla="*/ 501 h 1065"/>
                <a:gd name="T52" fmla="*/ 130 w 1252"/>
                <a:gd name="T53" fmla="*/ 562 h 1065"/>
                <a:gd name="T54" fmla="*/ 720 w 1252"/>
                <a:gd name="T55" fmla="*/ 649 h 1065"/>
                <a:gd name="T56" fmla="*/ 1056 w 1252"/>
                <a:gd name="T57" fmla="*/ 472 h 1065"/>
                <a:gd name="T58" fmla="*/ 694 w 1252"/>
                <a:gd name="T59" fmla="*/ 446 h 1065"/>
                <a:gd name="T60" fmla="*/ 475 w 1252"/>
                <a:gd name="T61" fmla="*/ 577 h 1065"/>
                <a:gd name="T62" fmla="*/ 998 w 1252"/>
                <a:gd name="T63" fmla="*/ 660 h 1065"/>
                <a:gd name="T64" fmla="*/ 1049 w 1252"/>
                <a:gd name="T65" fmla="*/ 508 h 1065"/>
                <a:gd name="T66" fmla="*/ 459 w 1252"/>
                <a:gd name="T67" fmla="*/ 555 h 1065"/>
                <a:gd name="T68" fmla="*/ 421 w 1252"/>
                <a:gd name="T69" fmla="*/ 560 h 1065"/>
                <a:gd name="T70" fmla="*/ 768 w 1252"/>
                <a:gd name="T71" fmla="*/ 807 h 1065"/>
                <a:gd name="T72" fmla="*/ 446 w 1252"/>
                <a:gd name="T73" fmla="*/ 768 h 1065"/>
                <a:gd name="T74" fmla="*/ 491 w 1252"/>
                <a:gd name="T75" fmla="*/ 826 h 1065"/>
                <a:gd name="T76" fmla="*/ 891 w 1252"/>
                <a:gd name="T77" fmla="*/ 785 h 1065"/>
                <a:gd name="T78" fmla="*/ 1205 w 1252"/>
                <a:gd name="T79" fmla="*/ 750 h 1065"/>
                <a:gd name="T80" fmla="*/ 76 w 1252"/>
                <a:gd name="T81" fmla="*/ 629 h 1065"/>
                <a:gd name="T82" fmla="*/ 251 w 1252"/>
                <a:gd name="T83" fmla="*/ 685 h 1065"/>
                <a:gd name="T84" fmla="*/ 501 w 1252"/>
                <a:gd name="T85" fmla="*/ 743 h 1065"/>
                <a:gd name="T86" fmla="*/ 644 w 1252"/>
                <a:gd name="T87" fmla="*/ 719 h 1065"/>
                <a:gd name="T88" fmla="*/ 709 w 1252"/>
                <a:gd name="T89" fmla="*/ 681 h 1065"/>
                <a:gd name="T90" fmla="*/ 1201 w 1252"/>
                <a:gd name="T91" fmla="*/ 694 h 1065"/>
                <a:gd name="T92" fmla="*/ 1132 w 1252"/>
                <a:gd name="T93" fmla="*/ 636 h 1065"/>
                <a:gd name="T94" fmla="*/ 754 w 1252"/>
                <a:gd name="T95" fmla="*/ 792 h 1065"/>
                <a:gd name="T96" fmla="*/ 710 w 1252"/>
                <a:gd name="T97" fmla="*/ 781 h 1065"/>
                <a:gd name="T98" fmla="*/ 360 w 1252"/>
                <a:gd name="T99" fmla="*/ 746 h 1065"/>
                <a:gd name="T100" fmla="*/ 710 w 1252"/>
                <a:gd name="T101" fmla="*/ 781 h 1065"/>
                <a:gd name="T102" fmla="*/ 192 w 1252"/>
                <a:gd name="T103" fmla="*/ 806 h 1065"/>
                <a:gd name="T104" fmla="*/ 68 w 1252"/>
                <a:gd name="T105" fmla="*/ 821 h 1065"/>
                <a:gd name="T106" fmla="*/ 50 w 1252"/>
                <a:gd name="T107" fmla="*/ 919 h 1065"/>
                <a:gd name="T108" fmla="*/ 517 w 1252"/>
                <a:gd name="T109" fmla="*/ 955 h 1065"/>
                <a:gd name="T110" fmla="*/ 603 w 1252"/>
                <a:gd name="T111" fmla="*/ 898 h 1065"/>
                <a:gd name="T112" fmla="*/ 386 w 1252"/>
                <a:gd name="T113" fmla="*/ 853 h 1065"/>
                <a:gd name="T114" fmla="*/ 866 w 1252"/>
                <a:gd name="T115" fmla="*/ 811 h 1065"/>
                <a:gd name="T116" fmla="*/ 840 w 1252"/>
                <a:gd name="T117" fmla="*/ 827 h 1065"/>
                <a:gd name="T118" fmla="*/ 780 w 1252"/>
                <a:gd name="T119" fmla="*/ 862 h 1065"/>
                <a:gd name="T120" fmla="*/ 756 w 1252"/>
                <a:gd name="T121" fmla="*/ 1032 h 1065"/>
                <a:gd name="T122" fmla="*/ 278 w 1252"/>
                <a:gd name="T123" fmla="*/ 975 h 1065"/>
                <a:gd name="T124" fmla="*/ 751 w 1252"/>
                <a:gd name="T125" fmla="*/ 1046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52" h="1065">
                  <a:moveTo>
                    <a:pt x="721" y="42"/>
                  </a:moveTo>
                  <a:cubicBezTo>
                    <a:pt x="725" y="52"/>
                    <a:pt x="719" y="57"/>
                    <a:pt x="714" y="59"/>
                  </a:cubicBezTo>
                  <a:cubicBezTo>
                    <a:pt x="706" y="70"/>
                    <a:pt x="695" y="79"/>
                    <a:pt x="688" y="91"/>
                  </a:cubicBezTo>
                  <a:cubicBezTo>
                    <a:pt x="671" y="104"/>
                    <a:pt x="646" y="109"/>
                    <a:pt x="624" y="113"/>
                  </a:cubicBezTo>
                  <a:cubicBezTo>
                    <a:pt x="616" y="151"/>
                    <a:pt x="584" y="166"/>
                    <a:pt x="548" y="147"/>
                  </a:cubicBezTo>
                  <a:cubicBezTo>
                    <a:pt x="540" y="152"/>
                    <a:pt x="538" y="160"/>
                    <a:pt x="530" y="164"/>
                  </a:cubicBezTo>
                  <a:cubicBezTo>
                    <a:pt x="512" y="175"/>
                    <a:pt x="484" y="167"/>
                    <a:pt x="469" y="182"/>
                  </a:cubicBezTo>
                  <a:cubicBezTo>
                    <a:pt x="531" y="163"/>
                    <a:pt x="597" y="186"/>
                    <a:pt x="634" y="222"/>
                  </a:cubicBezTo>
                  <a:cubicBezTo>
                    <a:pt x="673" y="281"/>
                    <a:pt x="660" y="382"/>
                    <a:pt x="636" y="448"/>
                  </a:cubicBezTo>
                  <a:cubicBezTo>
                    <a:pt x="685" y="421"/>
                    <a:pt x="751" y="437"/>
                    <a:pt x="815" y="445"/>
                  </a:cubicBezTo>
                  <a:cubicBezTo>
                    <a:pt x="849" y="449"/>
                    <a:pt x="883" y="451"/>
                    <a:pt x="922" y="450"/>
                  </a:cubicBezTo>
                  <a:cubicBezTo>
                    <a:pt x="943" y="449"/>
                    <a:pt x="967" y="455"/>
                    <a:pt x="987" y="455"/>
                  </a:cubicBezTo>
                  <a:cubicBezTo>
                    <a:pt x="1021" y="454"/>
                    <a:pt x="1070" y="465"/>
                    <a:pt x="1105" y="455"/>
                  </a:cubicBezTo>
                  <a:cubicBezTo>
                    <a:pt x="1114" y="457"/>
                    <a:pt x="1117" y="461"/>
                    <a:pt x="1126" y="458"/>
                  </a:cubicBezTo>
                  <a:cubicBezTo>
                    <a:pt x="1136" y="464"/>
                    <a:pt x="1143" y="472"/>
                    <a:pt x="1154" y="477"/>
                  </a:cubicBezTo>
                  <a:cubicBezTo>
                    <a:pt x="1168" y="496"/>
                    <a:pt x="1172" y="534"/>
                    <a:pt x="1159" y="557"/>
                  </a:cubicBezTo>
                  <a:cubicBezTo>
                    <a:pt x="1170" y="559"/>
                    <a:pt x="1196" y="558"/>
                    <a:pt x="1205" y="558"/>
                  </a:cubicBezTo>
                  <a:cubicBezTo>
                    <a:pt x="1245" y="592"/>
                    <a:pt x="1252" y="678"/>
                    <a:pt x="1231" y="739"/>
                  </a:cubicBezTo>
                  <a:cubicBezTo>
                    <a:pt x="1129" y="823"/>
                    <a:pt x="1020" y="901"/>
                    <a:pt x="907" y="975"/>
                  </a:cubicBezTo>
                  <a:cubicBezTo>
                    <a:pt x="905" y="978"/>
                    <a:pt x="904" y="982"/>
                    <a:pt x="902" y="984"/>
                  </a:cubicBezTo>
                  <a:cubicBezTo>
                    <a:pt x="898" y="983"/>
                    <a:pt x="897" y="986"/>
                    <a:pt x="893" y="985"/>
                  </a:cubicBezTo>
                  <a:cubicBezTo>
                    <a:pt x="869" y="1005"/>
                    <a:pt x="836" y="1024"/>
                    <a:pt x="806" y="1042"/>
                  </a:cubicBezTo>
                  <a:cubicBezTo>
                    <a:pt x="797" y="1048"/>
                    <a:pt x="785" y="1060"/>
                    <a:pt x="775" y="1062"/>
                  </a:cubicBezTo>
                  <a:cubicBezTo>
                    <a:pt x="763" y="1065"/>
                    <a:pt x="750" y="1058"/>
                    <a:pt x="735" y="1056"/>
                  </a:cubicBezTo>
                  <a:cubicBezTo>
                    <a:pt x="723" y="1054"/>
                    <a:pt x="710" y="1057"/>
                    <a:pt x="698" y="1056"/>
                  </a:cubicBezTo>
                  <a:cubicBezTo>
                    <a:pt x="685" y="1056"/>
                    <a:pt x="673" y="1051"/>
                    <a:pt x="660" y="1050"/>
                  </a:cubicBezTo>
                  <a:cubicBezTo>
                    <a:pt x="612" y="1045"/>
                    <a:pt x="553" y="1040"/>
                    <a:pt x="504" y="1036"/>
                  </a:cubicBezTo>
                  <a:cubicBezTo>
                    <a:pt x="459" y="1033"/>
                    <a:pt x="419" y="1030"/>
                    <a:pt x="383" y="1025"/>
                  </a:cubicBezTo>
                  <a:cubicBezTo>
                    <a:pt x="347" y="1020"/>
                    <a:pt x="307" y="1009"/>
                    <a:pt x="264" y="1001"/>
                  </a:cubicBezTo>
                  <a:cubicBezTo>
                    <a:pt x="231" y="996"/>
                    <a:pt x="204" y="989"/>
                    <a:pt x="170" y="984"/>
                  </a:cubicBezTo>
                  <a:cubicBezTo>
                    <a:pt x="139" y="979"/>
                    <a:pt x="105" y="969"/>
                    <a:pt x="69" y="963"/>
                  </a:cubicBezTo>
                  <a:cubicBezTo>
                    <a:pt x="61" y="961"/>
                    <a:pt x="53" y="962"/>
                    <a:pt x="45" y="960"/>
                  </a:cubicBezTo>
                  <a:cubicBezTo>
                    <a:pt x="38" y="959"/>
                    <a:pt x="32" y="956"/>
                    <a:pt x="25" y="955"/>
                  </a:cubicBezTo>
                  <a:cubicBezTo>
                    <a:pt x="16" y="954"/>
                    <a:pt x="13" y="961"/>
                    <a:pt x="2" y="955"/>
                  </a:cubicBezTo>
                  <a:cubicBezTo>
                    <a:pt x="0" y="932"/>
                    <a:pt x="22" y="918"/>
                    <a:pt x="40" y="915"/>
                  </a:cubicBezTo>
                  <a:cubicBezTo>
                    <a:pt x="42" y="907"/>
                    <a:pt x="34" y="906"/>
                    <a:pt x="33" y="898"/>
                  </a:cubicBezTo>
                  <a:cubicBezTo>
                    <a:pt x="31" y="885"/>
                    <a:pt x="44" y="878"/>
                    <a:pt x="49" y="868"/>
                  </a:cubicBezTo>
                  <a:cubicBezTo>
                    <a:pt x="37" y="846"/>
                    <a:pt x="57" y="820"/>
                    <a:pt x="42" y="802"/>
                  </a:cubicBezTo>
                  <a:cubicBezTo>
                    <a:pt x="41" y="797"/>
                    <a:pt x="46" y="795"/>
                    <a:pt x="47" y="791"/>
                  </a:cubicBezTo>
                  <a:cubicBezTo>
                    <a:pt x="29" y="791"/>
                    <a:pt x="15" y="791"/>
                    <a:pt x="5" y="781"/>
                  </a:cubicBezTo>
                  <a:cubicBezTo>
                    <a:pt x="6" y="776"/>
                    <a:pt x="7" y="769"/>
                    <a:pt x="10" y="763"/>
                  </a:cubicBezTo>
                  <a:cubicBezTo>
                    <a:pt x="41" y="749"/>
                    <a:pt x="82" y="737"/>
                    <a:pt x="111" y="721"/>
                  </a:cubicBezTo>
                  <a:cubicBezTo>
                    <a:pt x="102" y="715"/>
                    <a:pt x="81" y="718"/>
                    <a:pt x="64" y="715"/>
                  </a:cubicBezTo>
                  <a:cubicBezTo>
                    <a:pt x="59" y="714"/>
                    <a:pt x="54" y="711"/>
                    <a:pt x="49" y="710"/>
                  </a:cubicBezTo>
                  <a:cubicBezTo>
                    <a:pt x="39" y="708"/>
                    <a:pt x="26" y="713"/>
                    <a:pt x="25" y="697"/>
                  </a:cubicBezTo>
                  <a:cubicBezTo>
                    <a:pt x="33" y="690"/>
                    <a:pt x="40" y="682"/>
                    <a:pt x="53" y="679"/>
                  </a:cubicBezTo>
                  <a:cubicBezTo>
                    <a:pt x="54" y="658"/>
                    <a:pt x="72" y="650"/>
                    <a:pt x="64" y="631"/>
                  </a:cubicBezTo>
                  <a:cubicBezTo>
                    <a:pt x="64" y="624"/>
                    <a:pt x="70" y="624"/>
                    <a:pt x="70" y="616"/>
                  </a:cubicBezTo>
                  <a:cubicBezTo>
                    <a:pt x="67" y="611"/>
                    <a:pt x="58" y="603"/>
                    <a:pt x="64" y="597"/>
                  </a:cubicBezTo>
                  <a:cubicBezTo>
                    <a:pt x="56" y="594"/>
                    <a:pt x="50" y="590"/>
                    <a:pt x="45" y="585"/>
                  </a:cubicBezTo>
                  <a:cubicBezTo>
                    <a:pt x="49" y="580"/>
                    <a:pt x="50" y="570"/>
                    <a:pt x="56" y="565"/>
                  </a:cubicBezTo>
                  <a:cubicBezTo>
                    <a:pt x="68" y="558"/>
                    <a:pt x="99" y="559"/>
                    <a:pt x="115" y="555"/>
                  </a:cubicBezTo>
                  <a:cubicBezTo>
                    <a:pt x="181" y="542"/>
                    <a:pt x="238" y="537"/>
                    <a:pt x="291" y="512"/>
                  </a:cubicBezTo>
                  <a:cubicBezTo>
                    <a:pt x="274" y="494"/>
                    <a:pt x="258" y="471"/>
                    <a:pt x="245" y="446"/>
                  </a:cubicBezTo>
                  <a:cubicBezTo>
                    <a:pt x="231" y="422"/>
                    <a:pt x="219" y="391"/>
                    <a:pt x="216" y="362"/>
                  </a:cubicBezTo>
                  <a:cubicBezTo>
                    <a:pt x="213" y="332"/>
                    <a:pt x="219" y="301"/>
                    <a:pt x="225" y="273"/>
                  </a:cubicBezTo>
                  <a:cubicBezTo>
                    <a:pt x="234" y="228"/>
                    <a:pt x="264" y="186"/>
                    <a:pt x="308" y="178"/>
                  </a:cubicBezTo>
                  <a:cubicBezTo>
                    <a:pt x="313" y="177"/>
                    <a:pt x="320" y="179"/>
                    <a:pt x="327" y="178"/>
                  </a:cubicBezTo>
                  <a:cubicBezTo>
                    <a:pt x="332" y="178"/>
                    <a:pt x="339" y="175"/>
                    <a:pt x="344" y="174"/>
                  </a:cubicBezTo>
                  <a:cubicBezTo>
                    <a:pt x="367" y="173"/>
                    <a:pt x="392" y="182"/>
                    <a:pt x="415" y="186"/>
                  </a:cubicBezTo>
                  <a:cubicBezTo>
                    <a:pt x="410" y="166"/>
                    <a:pt x="410" y="143"/>
                    <a:pt x="409" y="118"/>
                  </a:cubicBezTo>
                  <a:cubicBezTo>
                    <a:pt x="408" y="104"/>
                    <a:pt x="405" y="90"/>
                    <a:pt x="405" y="76"/>
                  </a:cubicBezTo>
                  <a:cubicBezTo>
                    <a:pt x="406" y="65"/>
                    <a:pt x="410" y="55"/>
                    <a:pt x="410" y="45"/>
                  </a:cubicBezTo>
                  <a:cubicBezTo>
                    <a:pt x="410" y="36"/>
                    <a:pt x="405" y="28"/>
                    <a:pt x="411" y="21"/>
                  </a:cubicBezTo>
                  <a:cubicBezTo>
                    <a:pt x="422" y="17"/>
                    <a:pt x="436" y="16"/>
                    <a:pt x="446" y="24"/>
                  </a:cubicBezTo>
                  <a:cubicBezTo>
                    <a:pt x="444" y="48"/>
                    <a:pt x="433" y="72"/>
                    <a:pt x="431" y="101"/>
                  </a:cubicBezTo>
                  <a:cubicBezTo>
                    <a:pt x="430" y="120"/>
                    <a:pt x="429" y="136"/>
                    <a:pt x="429" y="156"/>
                  </a:cubicBezTo>
                  <a:cubicBezTo>
                    <a:pt x="430" y="156"/>
                    <a:pt x="430" y="157"/>
                    <a:pt x="431" y="157"/>
                  </a:cubicBezTo>
                  <a:cubicBezTo>
                    <a:pt x="433" y="139"/>
                    <a:pt x="434" y="120"/>
                    <a:pt x="443" y="107"/>
                  </a:cubicBezTo>
                  <a:cubicBezTo>
                    <a:pt x="446" y="102"/>
                    <a:pt x="454" y="99"/>
                    <a:pt x="459" y="95"/>
                  </a:cubicBezTo>
                  <a:cubicBezTo>
                    <a:pt x="461" y="93"/>
                    <a:pt x="465" y="90"/>
                    <a:pt x="466" y="88"/>
                  </a:cubicBezTo>
                  <a:cubicBezTo>
                    <a:pt x="472" y="82"/>
                    <a:pt x="473" y="71"/>
                    <a:pt x="479" y="62"/>
                  </a:cubicBezTo>
                  <a:cubicBezTo>
                    <a:pt x="483" y="56"/>
                    <a:pt x="494" y="47"/>
                    <a:pt x="499" y="45"/>
                  </a:cubicBezTo>
                  <a:cubicBezTo>
                    <a:pt x="509" y="40"/>
                    <a:pt x="521" y="45"/>
                    <a:pt x="531" y="39"/>
                  </a:cubicBezTo>
                  <a:cubicBezTo>
                    <a:pt x="544" y="31"/>
                    <a:pt x="546" y="16"/>
                    <a:pt x="558" y="10"/>
                  </a:cubicBezTo>
                  <a:cubicBezTo>
                    <a:pt x="572" y="3"/>
                    <a:pt x="598" y="0"/>
                    <a:pt x="611" y="10"/>
                  </a:cubicBezTo>
                  <a:cubicBezTo>
                    <a:pt x="617" y="15"/>
                    <a:pt x="625" y="26"/>
                    <a:pt x="634" y="27"/>
                  </a:cubicBezTo>
                  <a:cubicBezTo>
                    <a:pt x="647" y="29"/>
                    <a:pt x="663" y="26"/>
                    <a:pt x="678" y="29"/>
                  </a:cubicBezTo>
                  <a:cubicBezTo>
                    <a:pt x="690" y="30"/>
                    <a:pt x="701" y="35"/>
                    <a:pt x="710" y="40"/>
                  </a:cubicBezTo>
                  <a:cubicBezTo>
                    <a:pt x="714" y="42"/>
                    <a:pt x="718" y="39"/>
                    <a:pt x="721" y="42"/>
                  </a:cubicBezTo>
                  <a:close/>
                  <a:moveTo>
                    <a:pt x="659" y="35"/>
                  </a:moveTo>
                  <a:cubicBezTo>
                    <a:pt x="651" y="35"/>
                    <a:pt x="643" y="41"/>
                    <a:pt x="636" y="40"/>
                  </a:cubicBezTo>
                  <a:cubicBezTo>
                    <a:pt x="628" y="39"/>
                    <a:pt x="624" y="31"/>
                    <a:pt x="616" y="31"/>
                  </a:cubicBezTo>
                  <a:cubicBezTo>
                    <a:pt x="603" y="11"/>
                    <a:pt x="588" y="11"/>
                    <a:pt x="563" y="19"/>
                  </a:cubicBezTo>
                  <a:cubicBezTo>
                    <a:pt x="547" y="31"/>
                    <a:pt x="538" y="58"/>
                    <a:pt x="509" y="52"/>
                  </a:cubicBezTo>
                  <a:cubicBezTo>
                    <a:pt x="507" y="56"/>
                    <a:pt x="502" y="55"/>
                    <a:pt x="499" y="57"/>
                  </a:cubicBezTo>
                  <a:cubicBezTo>
                    <a:pt x="499" y="57"/>
                    <a:pt x="498" y="56"/>
                    <a:pt x="497" y="57"/>
                  </a:cubicBezTo>
                  <a:cubicBezTo>
                    <a:pt x="500" y="58"/>
                    <a:pt x="493" y="61"/>
                    <a:pt x="491" y="62"/>
                  </a:cubicBezTo>
                  <a:cubicBezTo>
                    <a:pt x="481" y="80"/>
                    <a:pt x="474" y="100"/>
                    <a:pt x="455" y="108"/>
                  </a:cubicBezTo>
                  <a:cubicBezTo>
                    <a:pt x="442" y="121"/>
                    <a:pt x="439" y="156"/>
                    <a:pt x="444" y="173"/>
                  </a:cubicBezTo>
                  <a:cubicBezTo>
                    <a:pt x="448" y="160"/>
                    <a:pt x="463" y="149"/>
                    <a:pt x="469" y="135"/>
                  </a:cubicBezTo>
                  <a:cubicBezTo>
                    <a:pt x="473" y="124"/>
                    <a:pt x="470" y="108"/>
                    <a:pt x="481" y="105"/>
                  </a:cubicBezTo>
                  <a:cubicBezTo>
                    <a:pt x="479" y="111"/>
                    <a:pt x="475" y="120"/>
                    <a:pt x="480" y="123"/>
                  </a:cubicBezTo>
                  <a:cubicBezTo>
                    <a:pt x="484" y="114"/>
                    <a:pt x="493" y="109"/>
                    <a:pt x="499" y="101"/>
                  </a:cubicBezTo>
                  <a:cubicBezTo>
                    <a:pt x="499" y="91"/>
                    <a:pt x="509" y="73"/>
                    <a:pt x="517" y="71"/>
                  </a:cubicBezTo>
                  <a:cubicBezTo>
                    <a:pt x="516" y="82"/>
                    <a:pt x="509" y="86"/>
                    <a:pt x="507" y="96"/>
                  </a:cubicBezTo>
                  <a:cubicBezTo>
                    <a:pt x="522" y="91"/>
                    <a:pt x="535" y="78"/>
                    <a:pt x="550" y="76"/>
                  </a:cubicBezTo>
                  <a:cubicBezTo>
                    <a:pt x="560" y="65"/>
                    <a:pt x="581" y="59"/>
                    <a:pt x="593" y="55"/>
                  </a:cubicBezTo>
                  <a:cubicBezTo>
                    <a:pt x="590" y="63"/>
                    <a:pt x="581" y="64"/>
                    <a:pt x="577" y="71"/>
                  </a:cubicBezTo>
                  <a:cubicBezTo>
                    <a:pt x="594" y="65"/>
                    <a:pt x="616" y="69"/>
                    <a:pt x="638" y="65"/>
                  </a:cubicBezTo>
                  <a:cubicBezTo>
                    <a:pt x="654" y="62"/>
                    <a:pt x="672" y="49"/>
                    <a:pt x="689" y="51"/>
                  </a:cubicBezTo>
                  <a:cubicBezTo>
                    <a:pt x="664" y="81"/>
                    <a:pt x="605" y="69"/>
                    <a:pt x="568" y="83"/>
                  </a:cubicBezTo>
                  <a:cubicBezTo>
                    <a:pt x="580" y="90"/>
                    <a:pt x="598" y="97"/>
                    <a:pt x="602" y="107"/>
                  </a:cubicBezTo>
                  <a:cubicBezTo>
                    <a:pt x="588" y="104"/>
                    <a:pt x="572" y="89"/>
                    <a:pt x="553" y="88"/>
                  </a:cubicBezTo>
                  <a:cubicBezTo>
                    <a:pt x="539" y="88"/>
                    <a:pt x="528" y="96"/>
                    <a:pt x="517" y="103"/>
                  </a:cubicBezTo>
                  <a:cubicBezTo>
                    <a:pt x="532" y="106"/>
                    <a:pt x="545" y="111"/>
                    <a:pt x="555" y="120"/>
                  </a:cubicBezTo>
                  <a:cubicBezTo>
                    <a:pt x="540" y="121"/>
                    <a:pt x="521" y="105"/>
                    <a:pt x="506" y="112"/>
                  </a:cubicBezTo>
                  <a:cubicBezTo>
                    <a:pt x="493" y="118"/>
                    <a:pt x="484" y="130"/>
                    <a:pt x="476" y="142"/>
                  </a:cubicBezTo>
                  <a:cubicBezTo>
                    <a:pt x="490" y="139"/>
                    <a:pt x="510" y="134"/>
                    <a:pt x="520" y="143"/>
                  </a:cubicBezTo>
                  <a:cubicBezTo>
                    <a:pt x="500" y="140"/>
                    <a:pt x="483" y="152"/>
                    <a:pt x="466" y="154"/>
                  </a:cubicBezTo>
                  <a:cubicBezTo>
                    <a:pt x="459" y="166"/>
                    <a:pt x="446" y="180"/>
                    <a:pt x="446" y="196"/>
                  </a:cubicBezTo>
                  <a:cubicBezTo>
                    <a:pt x="447" y="190"/>
                    <a:pt x="451" y="188"/>
                    <a:pt x="451" y="182"/>
                  </a:cubicBezTo>
                  <a:cubicBezTo>
                    <a:pt x="462" y="174"/>
                    <a:pt x="469" y="165"/>
                    <a:pt x="484" y="162"/>
                  </a:cubicBezTo>
                  <a:cubicBezTo>
                    <a:pt x="495" y="159"/>
                    <a:pt x="509" y="161"/>
                    <a:pt x="520" y="157"/>
                  </a:cubicBezTo>
                  <a:cubicBezTo>
                    <a:pt x="533" y="152"/>
                    <a:pt x="535" y="136"/>
                    <a:pt x="550" y="135"/>
                  </a:cubicBezTo>
                  <a:cubicBezTo>
                    <a:pt x="575" y="156"/>
                    <a:pt x="611" y="141"/>
                    <a:pt x="613" y="106"/>
                  </a:cubicBezTo>
                  <a:cubicBezTo>
                    <a:pt x="624" y="96"/>
                    <a:pt x="644" y="101"/>
                    <a:pt x="658" y="96"/>
                  </a:cubicBezTo>
                  <a:cubicBezTo>
                    <a:pt x="682" y="88"/>
                    <a:pt x="691" y="67"/>
                    <a:pt x="707" y="49"/>
                  </a:cubicBezTo>
                  <a:cubicBezTo>
                    <a:pt x="690" y="44"/>
                    <a:pt x="677" y="34"/>
                    <a:pt x="659" y="35"/>
                  </a:cubicBezTo>
                  <a:close/>
                  <a:moveTo>
                    <a:pt x="425" y="29"/>
                  </a:moveTo>
                  <a:cubicBezTo>
                    <a:pt x="408" y="63"/>
                    <a:pt x="415" y="112"/>
                    <a:pt x="420" y="149"/>
                  </a:cubicBezTo>
                  <a:cubicBezTo>
                    <a:pt x="424" y="117"/>
                    <a:pt x="421" y="84"/>
                    <a:pt x="429" y="56"/>
                  </a:cubicBezTo>
                  <a:cubicBezTo>
                    <a:pt x="431" y="47"/>
                    <a:pt x="440" y="37"/>
                    <a:pt x="433" y="29"/>
                  </a:cubicBezTo>
                  <a:cubicBezTo>
                    <a:pt x="431" y="25"/>
                    <a:pt x="429" y="30"/>
                    <a:pt x="425" y="29"/>
                  </a:cubicBezTo>
                  <a:close/>
                  <a:moveTo>
                    <a:pt x="431" y="176"/>
                  </a:moveTo>
                  <a:cubicBezTo>
                    <a:pt x="433" y="186"/>
                    <a:pt x="435" y="171"/>
                    <a:pt x="430" y="167"/>
                  </a:cubicBezTo>
                  <a:cubicBezTo>
                    <a:pt x="430" y="173"/>
                    <a:pt x="431" y="173"/>
                    <a:pt x="431" y="176"/>
                  </a:cubicBezTo>
                  <a:close/>
                  <a:moveTo>
                    <a:pt x="500" y="501"/>
                  </a:moveTo>
                  <a:cubicBezTo>
                    <a:pt x="509" y="507"/>
                    <a:pt x="478" y="542"/>
                    <a:pt x="470" y="544"/>
                  </a:cubicBezTo>
                  <a:cubicBezTo>
                    <a:pt x="469" y="544"/>
                    <a:pt x="469" y="545"/>
                    <a:pt x="470" y="545"/>
                  </a:cubicBezTo>
                  <a:cubicBezTo>
                    <a:pt x="475" y="545"/>
                    <a:pt x="485" y="549"/>
                    <a:pt x="491" y="552"/>
                  </a:cubicBezTo>
                  <a:cubicBezTo>
                    <a:pt x="527" y="556"/>
                    <a:pt x="553" y="542"/>
                    <a:pt x="573" y="526"/>
                  </a:cubicBezTo>
                  <a:cubicBezTo>
                    <a:pt x="581" y="519"/>
                    <a:pt x="590" y="514"/>
                    <a:pt x="594" y="509"/>
                  </a:cubicBezTo>
                  <a:cubicBezTo>
                    <a:pt x="605" y="497"/>
                    <a:pt x="616" y="468"/>
                    <a:pt x="617" y="457"/>
                  </a:cubicBezTo>
                  <a:cubicBezTo>
                    <a:pt x="619" y="454"/>
                    <a:pt x="622" y="451"/>
                    <a:pt x="624" y="448"/>
                  </a:cubicBezTo>
                  <a:cubicBezTo>
                    <a:pt x="637" y="409"/>
                    <a:pt x="650" y="359"/>
                    <a:pt x="648" y="315"/>
                  </a:cubicBezTo>
                  <a:cubicBezTo>
                    <a:pt x="646" y="277"/>
                    <a:pt x="638" y="232"/>
                    <a:pt x="612" y="215"/>
                  </a:cubicBezTo>
                  <a:cubicBezTo>
                    <a:pt x="579" y="195"/>
                    <a:pt x="530" y="178"/>
                    <a:pt x="486" y="187"/>
                  </a:cubicBezTo>
                  <a:cubicBezTo>
                    <a:pt x="466" y="191"/>
                    <a:pt x="449" y="204"/>
                    <a:pt x="434" y="219"/>
                  </a:cubicBezTo>
                  <a:cubicBezTo>
                    <a:pt x="428" y="220"/>
                    <a:pt x="419" y="225"/>
                    <a:pt x="411" y="228"/>
                  </a:cubicBezTo>
                  <a:cubicBezTo>
                    <a:pt x="401" y="225"/>
                    <a:pt x="392" y="225"/>
                    <a:pt x="384" y="227"/>
                  </a:cubicBezTo>
                  <a:cubicBezTo>
                    <a:pt x="379" y="220"/>
                    <a:pt x="366" y="221"/>
                    <a:pt x="369" y="207"/>
                  </a:cubicBezTo>
                  <a:cubicBezTo>
                    <a:pt x="373" y="207"/>
                    <a:pt x="374" y="205"/>
                    <a:pt x="377" y="204"/>
                  </a:cubicBezTo>
                  <a:cubicBezTo>
                    <a:pt x="385" y="216"/>
                    <a:pt x="409" y="220"/>
                    <a:pt x="423" y="213"/>
                  </a:cubicBezTo>
                  <a:cubicBezTo>
                    <a:pt x="423" y="208"/>
                    <a:pt x="418" y="201"/>
                    <a:pt x="416" y="194"/>
                  </a:cubicBezTo>
                  <a:cubicBezTo>
                    <a:pt x="407" y="198"/>
                    <a:pt x="399" y="191"/>
                    <a:pt x="390" y="189"/>
                  </a:cubicBezTo>
                  <a:cubicBezTo>
                    <a:pt x="351" y="182"/>
                    <a:pt x="300" y="185"/>
                    <a:pt x="273" y="208"/>
                  </a:cubicBezTo>
                  <a:cubicBezTo>
                    <a:pt x="268" y="213"/>
                    <a:pt x="260" y="217"/>
                    <a:pt x="257" y="220"/>
                  </a:cubicBezTo>
                  <a:cubicBezTo>
                    <a:pt x="228" y="253"/>
                    <a:pt x="218" y="338"/>
                    <a:pt x="231" y="384"/>
                  </a:cubicBezTo>
                  <a:cubicBezTo>
                    <a:pt x="242" y="423"/>
                    <a:pt x="259" y="468"/>
                    <a:pt x="288" y="496"/>
                  </a:cubicBezTo>
                  <a:cubicBezTo>
                    <a:pt x="314" y="520"/>
                    <a:pt x="336" y="543"/>
                    <a:pt x="372" y="552"/>
                  </a:cubicBezTo>
                  <a:cubicBezTo>
                    <a:pt x="391" y="557"/>
                    <a:pt x="406" y="549"/>
                    <a:pt x="423" y="547"/>
                  </a:cubicBezTo>
                  <a:cubicBezTo>
                    <a:pt x="401" y="534"/>
                    <a:pt x="381" y="519"/>
                    <a:pt x="375" y="491"/>
                  </a:cubicBezTo>
                  <a:cubicBezTo>
                    <a:pt x="393" y="509"/>
                    <a:pt x="406" y="531"/>
                    <a:pt x="431" y="541"/>
                  </a:cubicBezTo>
                  <a:cubicBezTo>
                    <a:pt x="448" y="541"/>
                    <a:pt x="459" y="537"/>
                    <a:pt x="475" y="529"/>
                  </a:cubicBezTo>
                  <a:cubicBezTo>
                    <a:pt x="482" y="525"/>
                    <a:pt x="491" y="495"/>
                    <a:pt x="500" y="501"/>
                  </a:cubicBezTo>
                  <a:close/>
                  <a:moveTo>
                    <a:pt x="333" y="549"/>
                  </a:moveTo>
                  <a:cubicBezTo>
                    <a:pt x="325" y="539"/>
                    <a:pt x="313" y="532"/>
                    <a:pt x="303" y="523"/>
                  </a:cubicBezTo>
                  <a:cubicBezTo>
                    <a:pt x="303" y="524"/>
                    <a:pt x="302" y="525"/>
                    <a:pt x="301" y="524"/>
                  </a:cubicBezTo>
                  <a:cubicBezTo>
                    <a:pt x="301" y="524"/>
                    <a:pt x="297" y="527"/>
                    <a:pt x="292" y="524"/>
                  </a:cubicBezTo>
                  <a:cubicBezTo>
                    <a:pt x="259" y="537"/>
                    <a:pt x="224" y="545"/>
                    <a:pt x="186" y="553"/>
                  </a:cubicBezTo>
                  <a:cubicBezTo>
                    <a:pt x="169" y="556"/>
                    <a:pt x="149" y="558"/>
                    <a:pt x="130" y="562"/>
                  </a:cubicBezTo>
                  <a:cubicBezTo>
                    <a:pt x="108" y="566"/>
                    <a:pt x="73" y="569"/>
                    <a:pt x="59" y="584"/>
                  </a:cubicBezTo>
                  <a:cubicBezTo>
                    <a:pt x="114" y="601"/>
                    <a:pt x="203" y="612"/>
                    <a:pt x="261" y="609"/>
                  </a:cubicBezTo>
                  <a:cubicBezTo>
                    <a:pt x="281" y="615"/>
                    <a:pt x="302" y="611"/>
                    <a:pt x="324" y="613"/>
                  </a:cubicBezTo>
                  <a:cubicBezTo>
                    <a:pt x="365" y="616"/>
                    <a:pt x="408" y="625"/>
                    <a:pt x="451" y="628"/>
                  </a:cubicBezTo>
                  <a:cubicBezTo>
                    <a:pt x="523" y="632"/>
                    <a:pt x="602" y="643"/>
                    <a:pt x="678" y="646"/>
                  </a:cubicBezTo>
                  <a:cubicBezTo>
                    <a:pt x="692" y="647"/>
                    <a:pt x="707" y="650"/>
                    <a:pt x="720" y="649"/>
                  </a:cubicBezTo>
                  <a:cubicBezTo>
                    <a:pt x="728" y="648"/>
                    <a:pt x="733" y="648"/>
                    <a:pt x="738" y="643"/>
                  </a:cubicBezTo>
                  <a:cubicBezTo>
                    <a:pt x="741" y="644"/>
                    <a:pt x="743" y="646"/>
                    <a:pt x="746" y="645"/>
                  </a:cubicBezTo>
                  <a:cubicBezTo>
                    <a:pt x="808" y="611"/>
                    <a:pt x="883" y="589"/>
                    <a:pt x="942" y="552"/>
                  </a:cubicBezTo>
                  <a:cubicBezTo>
                    <a:pt x="944" y="554"/>
                    <a:pt x="945" y="551"/>
                    <a:pt x="949" y="552"/>
                  </a:cubicBezTo>
                  <a:cubicBezTo>
                    <a:pt x="998" y="525"/>
                    <a:pt x="1045" y="497"/>
                    <a:pt x="1095" y="471"/>
                  </a:cubicBezTo>
                  <a:cubicBezTo>
                    <a:pt x="1080" y="476"/>
                    <a:pt x="1071" y="466"/>
                    <a:pt x="1056" y="472"/>
                  </a:cubicBezTo>
                  <a:cubicBezTo>
                    <a:pt x="1034" y="466"/>
                    <a:pt x="1012" y="469"/>
                    <a:pt x="990" y="468"/>
                  </a:cubicBezTo>
                  <a:cubicBezTo>
                    <a:pt x="983" y="468"/>
                    <a:pt x="976" y="464"/>
                    <a:pt x="968" y="463"/>
                  </a:cubicBezTo>
                  <a:cubicBezTo>
                    <a:pt x="958" y="462"/>
                    <a:pt x="947" y="463"/>
                    <a:pt x="936" y="462"/>
                  </a:cubicBezTo>
                  <a:cubicBezTo>
                    <a:pt x="917" y="461"/>
                    <a:pt x="903" y="458"/>
                    <a:pt x="886" y="458"/>
                  </a:cubicBezTo>
                  <a:cubicBezTo>
                    <a:pt x="875" y="458"/>
                    <a:pt x="865" y="461"/>
                    <a:pt x="855" y="460"/>
                  </a:cubicBezTo>
                  <a:cubicBezTo>
                    <a:pt x="807" y="454"/>
                    <a:pt x="743" y="441"/>
                    <a:pt x="694" y="446"/>
                  </a:cubicBezTo>
                  <a:cubicBezTo>
                    <a:pt x="691" y="443"/>
                    <a:pt x="685" y="444"/>
                    <a:pt x="682" y="442"/>
                  </a:cubicBezTo>
                  <a:cubicBezTo>
                    <a:pt x="663" y="447"/>
                    <a:pt x="649" y="456"/>
                    <a:pt x="632" y="461"/>
                  </a:cubicBezTo>
                  <a:cubicBezTo>
                    <a:pt x="617" y="494"/>
                    <a:pt x="600" y="531"/>
                    <a:pt x="568" y="549"/>
                  </a:cubicBezTo>
                  <a:cubicBezTo>
                    <a:pt x="543" y="564"/>
                    <a:pt x="505" y="569"/>
                    <a:pt x="471" y="557"/>
                  </a:cubicBezTo>
                  <a:cubicBezTo>
                    <a:pt x="472" y="563"/>
                    <a:pt x="480" y="562"/>
                    <a:pt x="480" y="569"/>
                  </a:cubicBezTo>
                  <a:cubicBezTo>
                    <a:pt x="478" y="571"/>
                    <a:pt x="478" y="575"/>
                    <a:pt x="475" y="577"/>
                  </a:cubicBezTo>
                  <a:cubicBezTo>
                    <a:pt x="462" y="580"/>
                    <a:pt x="457" y="570"/>
                    <a:pt x="446" y="573"/>
                  </a:cubicBezTo>
                  <a:cubicBezTo>
                    <a:pt x="434" y="576"/>
                    <a:pt x="429" y="593"/>
                    <a:pt x="416" y="584"/>
                  </a:cubicBezTo>
                  <a:cubicBezTo>
                    <a:pt x="415" y="576"/>
                    <a:pt x="410" y="571"/>
                    <a:pt x="408" y="563"/>
                  </a:cubicBezTo>
                  <a:cubicBezTo>
                    <a:pt x="380" y="570"/>
                    <a:pt x="359" y="556"/>
                    <a:pt x="333" y="549"/>
                  </a:cubicBezTo>
                  <a:close/>
                  <a:moveTo>
                    <a:pt x="959" y="684"/>
                  </a:moveTo>
                  <a:cubicBezTo>
                    <a:pt x="973" y="676"/>
                    <a:pt x="985" y="667"/>
                    <a:pt x="998" y="660"/>
                  </a:cubicBezTo>
                  <a:cubicBezTo>
                    <a:pt x="1026" y="646"/>
                    <a:pt x="1049" y="627"/>
                    <a:pt x="1073" y="610"/>
                  </a:cubicBezTo>
                  <a:cubicBezTo>
                    <a:pt x="1095" y="594"/>
                    <a:pt x="1125" y="583"/>
                    <a:pt x="1140" y="565"/>
                  </a:cubicBezTo>
                  <a:cubicBezTo>
                    <a:pt x="1163" y="539"/>
                    <a:pt x="1162" y="481"/>
                    <a:pt x="1120" y="473"/>
                  </a:cubicBezTo>
                  <a:cubicBezTo>
                    <a:pt x="1119" y="472"/>
                    <a:pt x="1113" y="476"/>
                    <a:pt x="1112" y="479"/>
                  </a:cubicBezTo>
                  <a:cubicBezTo>
                    <a:pt x="1099" y="479"/>
                    <a:pt x="1089" y="488"/>
                    <a:pt x="1076" y="494"/>
                  </a:cubicBezTo>
                  <a:cubicBezTo>
                    <a:pt x="1067" y="499"/>
                    <a:pt x="1057" y="503"/>
                    <a:pt x="1049" y="508"/>
                  </a:cubicBezTo>
                  <a:cubicBezTo>
                    <a:pt x="957" y="564"/>
                    <a:pt x="856" y="608"/>
                    <a:pt x="751" y="651"/>
                  </a:cubicBezTo>
                  <a:cubicBezTo>
                    <a:pt x="780" y="683"/>
                    <a:pt x="793" y="748"/>
                    <a:pt x="776" y="791"/>
                  </a:cubicBezTo>
                  <a:cubicBezTo>
                    <a:pt x="830" y="761"/>
                    <a:pt x="901" y="717"/>
                    <a:pt x="959" y="684"/>
                  </a:cubicBezTo>
                  <a:close/>
                  <a:moveTo>
                    <a:pt x="448" y="558"/>
                  </a:moveTo>
                  <a:cubicBezTo>
                    <a:pt x="451" y="559"/>
                    <a:pt x="458" y="564"/>
                    <a:pt x="461" y="562"/>
                  </a:cubicBezTo>
                  <a:cubicBezTo>
                    <a:pt x="458" y="562"/>
                    <a:pt x="459" y="559"/>
                    <a:pt x="459" y="555"/>
                  </a:cubicBezTo>
                  <a:cubicBezTo>
                    <a:pt x="453" y="555"/>
                    <a:pt x="450" y="555"/>
                    <a:pt x="448" y="558"/>
                  </a:cubicBezTo>
                  <a:close/>
                  <a:moveTo>
                    <a:pt x="421" y="560"/>
                  </a:moveTo>
                  <a:cubicBezTo>
                    <a:pt x="421" y="561"/>
                    <a:pt x="421" y="563"/>
                    <a:pt x="420" y="563"/>
                  </a:cubicBezTo>
                  <a:cubicBezTo>
                    <a:pt x="421" y="567"/>
                    <a:pt x="422" y="571"/>
                    <a:pt x="425" y="573"/>
                  </a:cubicBezTo>
                  <a:cubicBezTo>
                    <a:pt x="432" y="570"/>
                    <a:pt x="436" y="564"/>
                    <a:pt x="441" y="559"/>
                  </a:cubicBezTo>
                  <a:cubicBezTo>
                    <a:pt x="434" y="562"/>
                    <a:pt x="429" y="561"/>
                    <a:pt x="421" y="560"/>
                  </a:cubicBezTo>
                  <a:close/>
                  <a:moveTo>
                    <a:pt x="1205" y="572"/>
                  </a:moveTo>
                  <a:cubicBezTo>
                    <a:pt x="1188" y="566"/>
                    <a:pt x="1167" y="571"/>
                    <a:pt x="1150" y="569"/>
                  </a:cubicBezTo>
                  <a:cubicBezTo>
                    <a:pt x="1133" y="589"/>
                    <a:pt x="1109" y="599"/>
                    <a:pt x="1086" y="614"/>
                  </a:cubicBezTo>
                  <a:cubicBezTo>
                    <a:pt x="1072" y="624"/>
                    <a:pt x="1058" y="635"/>
                    <a:pt x="1044" y="645"/>
                  </a:cubicBezTo>
                  <a:cubicBezTo>
                    <a:pt x="1015" y="665"/>
                    <a:pt x="984" y="683"/>
                    <a:pt x="953" y="700"/>
                  </a:cubicBezTo>
                  <a:cubicBezTo>
                    <a:pt x="891" y="735"/>
                    <a:pt x="831" y="774"/>
                    <a:pt x="768" y="807"/>
                  </a:cubicBezTo>
                  <a:cubicBezTo>
                    <a:pt x="758" y="807"/>
                    <a:pt x="754" y="812"/>
                    <a:pt x="748" y="812"/>
                  </a:cubicBezTo>
                  <a:cubicBezTo>
                    <a:pt x="745" y="812"/>
                    <a:pt x="745" y="808"/>
                    <a:pt x="744" y="812"/>
                  </a:cubicBezTo>
                  <a:cubicBezTo>
                    <a:pt x="730" y="801"/>
                    <a:pt x="719" y="809"/>
                    <a:pt x="699" y="806"/>
                  </a:cubicBezTo>
                  <a:cubicBezTo>
                    <a:pt x="685" y="804"/>
                    <a:pt x="669" y="798"/>
                    <a:pt x="655" y="796"/>
                  </a:cubicBezTo>
                  <a:cubicBezTo>
                    <a:pt x="638" y="793"/>
                    <a:pt x="621" y="792"/>
                    <a:pt x="603" y="788"/>
                  </a:cubicBezTo>
                  <a:cubicBezTo>
                    <a:pt x="545" y="777"/>
                    <a:pt x="498" y="775"/>
                    <a:pt x="446" y="768"/>
                  </a:cubicBezTo>
                  <a:cubicBezTo>
                    <a:pt x="411" y="764"/>
                    <a:pt x="376" y="757"/>
                    <a:pt x="340" y="753"/>
                  </a:cubicBezTo>
                  <a:cubicBezTo>
                    <a:pt x="269" y="746"/>
                    <a:pt x="198" y="734"/>
                    <a:pt x="127" y="722"/>
                  </a:cubicBezTo>
                  <a:cubicBezTo>
                    <a:pt x="105" y="736"/>
                    <a:pt x="81" y="748"/>
                    <a:pt x="56" y="757"/>
                  </a:cubicBezTo>
                  <a:cubicBezTo>
                    <a:pt x="43" y="762"/>
                    <a:pt x="23" y="764"/>
                    <a:pt x="23" y="780"/>
                  </a:cubicBezTo>
                  <a:cubicBezTo>
                    <a:pt x="86" y="776"/>
                    <a:pt x="159" y="792"/>
                    <a:pt x="226" y="797"/>
                  </a:cubicBezTo>
                  <a:cubicBezTo>
                    <a:pt x="313" y="804"/>
                    <a:pt x="402" y="813"/>
                    <a:pt x="491" y="826"/>
                  </a:cubicBezTo>
                  <a:cubicBezTo>
                    <a:pt x="525" y="830"/>
                    <a:pt x="560" y="835"/>
                    <a:pt x="594" y="837"/>
                  </a:cubicBezTo>
                  <a:cubicBezTo>
                    <a:pt x="634" y="839"/>
                    <a:pt x="671" y="838"/>
                    <a:pt x="708" y="844"/>
                  </a:cubicBezTo>
                  <a:cubicBezTo>
                    <a:pt x="721" y="846"/>
                    <a:pt x="732" y="851"/>
                    <a:pt x="745" y="852"/>
                  </a:cubicBezTo>
                  <a:cubicBezTo>
                    <a:pt x="754" y="853"/>
                    <a:pt x="763" y="849"/>
                    <a:pt x="770" y="854"/>
                  </a:cubicBezTo>
                  <a:cubicBezTo>
                    <a:pt x="779" y="846"/>
                    <a:pt x="790" y="834"/>
                    <a:pt x="802" y="843"/>
                  </a:cubicBezTo>
                  <a:cubicBezTo>
                    <a:pt x="829" y="821"/>
                    <a:pt x="860" y="802"/>
                    <a:pt x="891" y="785"/>
                  </a:cubicBezTo>
                  <a:cubicBezTo>
                    <a:pt x="922" y="767"/>
                    <a:pt x="950" y="745"/>
                    <a:pt x="980" y="726"/>
                  </a:cubicBezTo>
                  <a:cubicBezTo>
                    <a:pt x="1011" y="707"/>
                    <a:pt x="1040" y="687"/>
                    <a:pt x="1070" y="669"/>
                  </a:cubicBezTo>
                  <a:cubicBezTo>
                    <a:pt x="1101" y="650"/>
                    <a:pt x="1127" y="626"/>
                    <a:pt x="1155" y="605"/>
                  </a:cubicBezTo>
                  <a:cubicBezTo>
                    <a:pt x="1166" y="596"/>
                    <a:pt x="1178" y="587"/>
                    <a:pt x="1191" y="585"/>
                  </a:cubicBezTo>
                  <a:cubicBezTo>
                    <a:pt x="1195" y="593"/>
                    <a:pt x="1186" y="597"/>
                    <a:pt x="1181" y="599"/>
                  </a:cubicBezTo>
                  <a:cubicBezTo>
                    <a:pt x="1218" y="633"/>
                    <a:pt x="1214" y="695"/>
                    <a:pt x="1205" y="750"/>
                  </a:cubicBezTo>
                  <a:cubicBezTo>
                    <a:pt x="1247" y="708"/>
                    <a:pt x="1239" y="613"/>
                    <a:pt x="1205" y="572"/>
                  </a:cubicBezTo>
                  <a:close/>
                  <a:moveTo>
                    <a:pt x="373" y="628"/>
                  </a:moveTo>
                  <a:cubicBezTo>
                    <a:pt x="271" y="616"/>
                    <a:pt x="167" y="624"/>
                    <a:pt x="78" y="599"/>
                  </a:cubicBezTo>
                  <a:cubicBezTo>
                    <a:pt x="76" y="599"/>
                    <a:pt x="76" y="600"/>
                    <a:pt x="75" y="600"/>
                  </a:cubicBezTo>
                  <a:cubicBezTo>
                    <a:pt x="76" y="622"/>
                    <a:pt x="107" y="603"/>
                    <a:pt x="119" y="615"/>
                  </a:cubicBezTo>
                  <a:cubicBezTo>
                    <a:pt x="105" y="623"/>
                    <a:pt x="82" y="613"/>
                    <a:pt x="76" y="629"/>
                  </a:cubicBezTo>
                  <a:cubicBezTo>
                    <a:pt x="89" y="629"/>
                    <a:pt x="101" y="633"/>
                    <a:pt x="113" y="636"/>
                  </a:cubicBezTo>
                  <a:cubicBezTo>
                    <a:pt x="125" y="639"/>
                    <a:pt x="139" y="639"/>
                    <a:pt x="147" y="648"/>
                  </a:cubicBezTo>
                  <a:cubicBezTo>
                    <a:pt x="120" y="646"/>
                    <a:pt x="99" y="635"/>
                    <a:pt x="76" y="641"/>
                  </a:cubicBezTo>
                  <a:cubicBezTo>
                    <a:pt x="77" y="647"/>
                    <a:pt x="78" y="648"/>
                    <a:pt x="75" y="653"/>
                  </a:cubicBezTo>
                  <a:cubicBezTo>
                    <a:pt x="111" y="660"/>
                    <a:pt x="142" y="659"/>
                    <a:pt x="179" y="666"/>
                  </a:cubicBezTo>
                  <a:cubicBezTo>
                    <a:pt x="202" y="671"/>
                    <a:pt x="226" y="680"/>
                    <a:pt x="251" y="685"/>
                  </a:cubicBezTo>
                  <a:cubicBezTo>
                    <a:pt x="279" y="691"/>
                    <a:pt x="310" y="690"/>
                    <a:pt x="338" y="701"/>
                  </a:cubicBezTo>
                  <a:cubicBezTo>
                    <a:pt x="253" y="694"/>
                    <a:pt x="154" y="661"/>
                    <a:pt x="70" y="664"/>
                  </a:cubicBezTo>
                  <a:cubicBezTo>
                    <a:pt x="70" y="671"/>
                    <a:pt x="69" y="671"/>
                    <a:pt x="68" y="678"/>
                  </a:cubicBezTo>
                  <a:cubicBezTo>
                    <a:pt x="99" y="680"/>
                    <a:pt x="126" y="690"/>
                    <a:pt x="155" y="696"/>
                  </a:cubicBezTo>
                  <a:cubicBezTo>
                    <a:pt x="237" y="713"/>
                    <a:pt x="318" y="718"/>
                    <a:pt x="399" y="731"/>
                  </a:cubicBezTo>
                  <a:cubicBezTo>
                    <a:pt x="433" y="737"/>
                    <a:pt x="467" y="741"/>
                    <a:pt x="501" y="743"/>
                  </a:cubicBezTo>
                  <a:cubicBezTo>
                    <a:pt x="585" y="751"/>
                    <a:pt x="654" y="760"/>
                    <a:pt x="731" y="773"/>
                  </a:cubicBezTo>
                  <a:cubicBezTo>
                    <a:pt x="726" y="770"/>
                    <a:pt x="726" y="756"/>
                    <a:pt x="724" y="752"/>
                  </a:cubicBezTo>
                  <a:cubicBezTo>
                    <a:pt x="668" y="744"/>
                    <a:pt x="592" y="739"/>
                    <a:pt x="541" y="724"/>
                  </a:cubicBezTo>
                  <a:cubicBezTo>
                    <a:pt x="594" y="732"/>
                    <a:pt x="671" y="739"/>
                    <a:pt x="723" y="741"/>
                  </a:cubicBezTo>
                  <a:cubicBezTo>
                    <a:pt x="723" y="735"/>
                    <a:pt x="726" y="733"/>
                    <a:pt x="724" y="729"/>
                  </a:cubicBezTo>
                  <a:cubicBezTo>
                    <a:pt x="698" y="733"/>
                    <a:pt x="670" y="720"/>
                    <a:pt x="644" y="719"/>
                  </a:cubicBezTo>
                  <a:cubicBezTo>
                    <a:pt x="664" y="711"/>
                    <a:pt x="689" y="722"/>
                    <a:pt x="715" y="721"/>
                  </a:cubicBezTo>
                  <a:cubicBezTo>
                    <a:pt x="713" y="711"/>
                    <a:pt x="718" y="703"/>
                    <a:pt x="725" y="695"/>
                  </a:cubicBezTo>
                  <a:cubicBezTo>
                    <a:pt x="689" y="683"/>
                    <a:pt x="643" y="692"/>
                    <a:pt x="604" y="686"/>
                  </a:cubicBezTo>
                  <a:cubicBezTo>
                    <a:pt x="565" y="680"/>
                    <a:pt x="524" y="668"/>
                    <a:pt x="490" y="660"/>
                  </a:cubicBezTo>
                  <a:cubicBezTo>
                    <a:pt x="542" y="664"/>
                    <a:pt x="586" y="680"/>
                    <a:pt x="642" y="681"/>
                  </a:cubicBezTo>
                  <a:cubicBezTo>
                    <a:pt x="664" y="682"/>
                    <a:pt x="688" y="680"/>
                    <a:pt x="709" y="681"/>
                  </a:cubicBezTo>
                  <a:cubicBezTo>
                    <a:pt x="716" y="682"/>
                    <a:pt x="724" y="687"/>
                    <a:pt x="728" y="678"/>
                  </a:cubicBezTo>
                  <a:cubicBezTo>
                    <a:pt x="729" y="672"/>
                    <a:pt x="722" y="665"/>
                    <a:pt x="720" y="659"/>
                  </a:cubicBezTo>
                  <a:cubicBezTo>
                    <a:pt x="603" y="653"/>
                    <a:pt x="491" y="641"/>
                    <a:pt x="373" y="628"/>
                  </a:cubicBezTo>
                  <a:close/>
                  <a:moveTo>
                    <a:pt x="1187" y="762"/>
                  </a:moveTo>
                  <a:cubicBezTo>
                    <a:pt x="1184" y="755"/>
                    <a:pt x="1192" y="752"/>
                    <a:pt x="1195" y="746"/>
                  </a:cubicBezTo>
                  <a:cubicBezTo>
                    <a:pt x="1199" y="733"/>
                    <a:pt x="1200" y="712"/>
                    <a:pt x="1201" y="694"/>
                  </a:cubicBezTo>
                  <a:cubicBezTo>
                    <a:pt x="1204" y="653"/>
                    <a:pt x="1196" y="620"/>
                    <a:pt x="1171" y="607"/>
                  </a:cubicBezTo>
                  <a:cubicBezTo>
                    <a:pt x="1159" y="613"/>
                    <a:pt x="1149" y="620"/>
                    <a:pt x="1141" y="630"/>
                  </a:cubicBezTo>
                  <a:cubicBezTo>
                    <a:pt x="1168" y="671"/>
                    <a:pt x="1175" y="732"/>
                    <a:pt x="1161" y="782"/>
                  </a:cubicBezTo>
                  <a:cubicBezTo>
                    <a:pt x="1171" y="777"/>
                    <a:pt x="1178" y="768"/>
                    <a:pt x="1187" y="762"/>
                  </a:cubicBezTo>
                  <a:close/>
                  <a:moveTo>
                    <a:pt x="1159" y="726"/>
                  </a:moveTo>
                  <a:cubicBezTo>
                    <a:pt x="1158" y="691"/>
                    <a:pt x="1150" y="657"/>
                    <a:pt x="1132" y="636"/>
                  </a:cubicBezTo>
                  <a:cubicBezTo>
                    <a:pt x="1050" y="695"/>
                    <a:pt x="964" y="750"/>
                    <a:pt x="877" y="805"/>
                  </a:cubicBezTo>
                  <a:cubicBezTo>
                    <a:pt x="900" y="846"/>
                    <a:pt x="913" y="905"/>
                    <a:pt x="908" y="961"/>
                  </a:cubicBezTo>
                  <a:cubicBezTo>
                    <a:pt x="991" y="909"/>
                    <a:pt x="1069" y="850"/>
                    <a:pt x="1149" y="793"/>
                  </a:cubicBezTo>
                  <a:cubicBezTo>
                    <a:pt x="1152" y="774"/>
                    <a:pt x="1159" y="750"/>
                    <a:pt x="1159" y="726"/>
                  </a:cubicBezTo>
                  <a:close/>
                  <a:moveTo>
                    <a:pt x="764" y="752"/>
                  </a:moveTo>
                  <a:cubicBezTo>
                    <a:pt x="764" y="766"/>
                    <a:pt x="754" y="777"/>
                    <a:pt x="754" y="792"/>
                  </a:cubicBezTo>
                  <a:cubicBezTo>
                    <a:pt x="768" y="787"/>
                    <a:pt x="773" y="769"/>
                    <a:pt x="774" y="753"/>
                  </a:cubicBezTo>
                  <a:cubicBezTo>
                    <a:pt x="776" y="723"/>
                    <a:pt x="766" y="691"/>
                    <a:pt x="755" y="670"/>
                  </a:cubicBezTo>
                  <a:cubicBezTo>
                    <a:pt x="749" y="669"/>
                    <a:pt x="748" y="663"/>
                    <a:pt x="744" y="660"/>
                  </a:cubicBezTo>
                  <a:cubicBezTo>
                    <a:pt x="737" y="662"/>
                    <a:pt x="736" y="658"/>
                    <a:pt x="733" y="660"/>
                  </a:cubicBezTo>
                  <a:cubicBezTo>
                    <a:pt x="743" y="689"/>
                    <a:pt x="764" y="720"/>
                    <a:pt x="764" y="752"/>
                  </a:cubicBezTo>
                  <a:close/>
                  <a:moveTo>
                    <a:pt x="710" y="781"/>
                  </a:moveTo>
                  <a:cubicBezTo>
                    <a:pt x="665" y="771"/>
                    <a:pt x="625" y="766"/>
                    <a:pt x="581" y="760"/>
                  </a:cubicBezTo>
                  <a:cubicBezTo>
                    <a:pt x="557" y="756"/>
                    <a:pt x="533" y="755"/>
                    <a:pt x="509" y="753"/>
                  </a:cubicBezTo>
                  <a:cubicBezTo>
                    <a:pt x="459" y="751"/>
                    <a:pt x="408" y="739"/>
                    <a:pt x="353" y="734"/>
                  </a:cubicBezTo>
                  <a:cubicBezTo>
                    <a:pt x="277" y="726"/>
                    <a:pt x="205" y="716"/>
                    <a:pt x="127" y="700"/>
                  </a:cubicBezTo>
                  <a:cubicBezTo>
                    <a:pt x="99" y="694"/>
                    <a:pt x="54" y="677"/>
                    <a:pt x="44" y="697"/>
                  </a:cubicBezTo>
                  <a:cubicBezTo>
                    <a:pt x="141" y="720"/>
                    <a:pt x="251" y="731"/>
                    <a:pt x="360" y="746"/>
                  </a:cubicBezTo>
                  <a:cubicBezTo>
                    <a:pt x="388" y="750"/>
                    <a:pt x="415" y="756"/>
                    <a:pt x="441" y="758"/>
                  </a:cubicBezTo>
                  <a:cubicBezTo>
                    <a:pt x="467" y="761"/>
                    <a:pt x="493" y="762"/>
                    <a:pt x="518" y="765"/>
                  </a:cubicBezTo>
                  <a:cubicBezTo>
                    <a:pt x="558" y="769"/>
                    <a:pt x="599" y="778"/>
                    <a:pt x="638" y="783"/>
                  </a:cubicBezTo>
                  <a:cubicBezTo>
                    <a:pt x="663" y="787"/>
                    <a:pt x="696" y="793"/>
                    <a:pt x="713" y="793"/>
                  </a:cubicBezTo>
                  <a:cubicBezTo>
                    <a:pt x="721" y="794"/>
                    <a:pt x="731" y="795"/>
                    <a:pt x="736" y="791"/>
                  </a:cubicBezTo>
                  <a:cubicBezTo>
                    <a:pt x="732" y="785"/>
                    <a:pt x="720" y="783"/>
                    <a:pt x="710" y="781"/>
                  </a:cubicBezTo>
                  <a:close/>
                  <a:moveTo>
                    <a:pt x="739" y="864"/>
                  </a:moveTo>
                  <a:cubicBezTo>
                    <a:pt x="716" y="864"/>
                    <a:pt x="694" y="853"/>
                    <a:pt x="673" y="851"/>
                  </a:cubicBezTo>
                  <a:cubicBezTo>
                    <a:pt x="636" y="847"/>
                    <a:pt x="579" y="849"/>
                    <a:pt x="532" y="843"/>
                  </a:cubicBezTo>
                  <a:cubicBezTo>
                    <a:pt x="488" y="837"/>
                    <a:pt x="443" y="830"/>
                    <a:pt x="399" y="826"/>
                  </a:cubicBezTo>
                  <a:cubicBezTo>
                    <a:pt x="350" y="821"/>
                    <a:pt x="303" y="813"/>
                    <a:pt x="254" y="809"/>
                  </a:cubicBezTo>
                  <a:cubicBezTo>
                    <a:pt x="233" y="808"/>
                    <a:pt x="213" y="809"/>
                    <a:pt x="192" y="806"/>
                  </a:cubicBezTo>
                  <a:cubicBezTo>
                    <a:pt x="155" y="800"/>
                    <a:pt x="112" y="793"/>
                    <a:pt x="64" y="792"/>
                  </a:cubicBezTo>
                  <a:cubicBezTo>
                    <a:pt x="60" y="798"/>
                    <a:pt x="58" y="799"/>
                    <a:pt x="52" y="801"/>
                  </a:cubicBezTo>
                  <a:cubicBezTo>
                    <a:pt x="53" y="815"/>
                    <a:pt x="68" y="812"/>
                    <a:pt x="79" y="812"/>
                  </a:cubicBezTo>
                  <a:cubicBezTo>
                    <a:pt x="91" y="812"/>
                    <a:pt x="104" y="813"/>
                    <a:pt x="118" y="813"/>
                  </a:cubicBezTo>
                  <a:cubicBezTo>
                    <a:pt x="136" y="814"/>
                    <a:pt x="156" y="812"/>
                    <a:pt x="170" y="821"/>
                  </a:cubicBezTo>
                  <a:cubicBezTo>
                    <a:pt x="135" y="821"/>
                    <a:pt x="95" y="818"/>
                    <a:pt x="68" y="821"/>
                  </a:cubicBezTo>
                  <a:cubicBezTo>
                    <a:pt x="89" y="830"/>
                    <a:pt x="128" y="824"/>
                    <a:pt x="149" y="837"/>
                  </a:cubicBezTo>
                  <a:cubicBezTo>
                    <a:pt x="121" y="839"/>
                    <a:pt x="97" y="832"/>
                    <a:pt x="58" y="832"/>
                  </a:cubicBezTo>
                  <a:cubicBezTo>
                    <a:pt x="54" y="845"/>
                    <a:pt x="56" y="860"/>
                    <a:pt x="63" y="872"/>
                  </a:cubicBezTo>
                  <a:cubicBezTo>
                    <a:pt x="152" y="881"/>
                    <a:pt x="224" y="895"/>
                    <a:pt x="308" y="909"/>
                  </a:cubicBezTo>
                  <a:cubicBezTo>
                    <a:pt x="227" y="903"/>
                    <a:pt x="146" y="884"/>
                    <a:pt x="50" y="882"/>
                  </a:cubicBezTo>
                  <a:cubicBezTo>
                    <a:pt x="35" y="892"/>
                    <a:pt x="56" y="904"/>
                    <a:pt x="50" y="919"/>
                  </a:cubicBezTo>
                  <a:cubicBezTo>
                    <a:pt x="84" y="923"/>
                    <a:pt x="111" y="926"/>
                    <a:pt x="139" y="933"/>
                  </a:cubicBezTo>
                  <a:cubicBezTo>
                    <a:pt x="220" y="952"/>
                    <a:pt x="294" y="968"/>
                    <a:pt x="380" y="973"/>
                  </a:cubicBezTo>
                  <a:cubicBezTo>
                    <a:pt x="489" y="978"/>
                    <a:pt x="596" y="1002"/>
                    <a:pt x="715" y="1010"/>
                  </a:cubicBezTo>
                  <a:cubicBezTo>
                    <a:pt x="724" y="1017"/>
                    <a:pt x="745" y="1015"/>
                    <a:pt x="755" y="1017"/>
                  </a:cubicBezTo>
                  <a:cubicBezTo>
                    <a:pt x="756" y="1009"/>
                    <a:pt x="747" y="1004"/>
                    <a:pt x="748" y="993"/>
                  </a:cubicBezTo>
                  <a:cubicBezTo>
                    <a:pt x="675" y="981"/>
                    <a:pt x="588" y="968"/>
                    <a:pt x="517" y="955"/>
                  </a:cubicBezTo>
                  <a:cubicBezTo>
                    <a:pt x="498" y="952"/>
                    <a:pt x="478" y="951"/>
                    <a:pt x="460" y="943"/>
                  </a:cubicBezTo>
                  <a:cubicBezTo>
                    <a:pt x="567" y="953"/>
                    <a:pt x="656" y="973"/>
                    <a:pt x="750" y="981"/>
                  </a:cubicBezTo>
                  <a:cubicBezTo>
                    <a:pt x="740" y="955"/>
                    <a:pt x="763" y="942"/>
                    <a:pt x="756" y="917"/>
                  </a:cubicBezTo>
                  <a:cubicBezTo>
                    <a:pt x="737" y="918"/>
                    <a:pt x="712" y="916"/>
                    <a:pt x="688" y="914"/>
                  </a:cubicBezTo>
                  <a:cubicBezTo>
                    <a:pt x="666" y="912"/>
                    <a:pt x="646" y="903"/>
                    <a:pt x="628" y="902"/>
                  </a:cubicBezTo>
                  <a:cubicBezTo>
                    <a:pt x="617" y="901"/>
                    <a:pt x="605" y="905"/>
                    <a:pt x="603" y="898"/>
                  </a:cubicBezTo>
                  <a:cubicBezTo>
                    <a:pt x="633" y="892"/>
                    <a:pt x="667" y="906"/>
                    <a:pt x="700" y="907"/>
                  </a:cubicBezTo>
                  <a:cubicBezTo>
                    <a:pt x="722" y="907"/>
                    <a:pt x="741" y="906"/>
                    <a:pt x="759" y="910"/>
                  </a:cubicBezTo>
                  <a:cubicBezTo>
                    <a:pt x="760" y="903"/>
                    <a:pt x="765" y="901"/>
                    <a:pt x="764" y="897"/>
                  </a:cubicBezTo>
                  <a:cubicBezTo>
                    <a:pt x="742" y="893"/>
                    <a:pt x="718" y="892"/>
                    <a:pt x="693" y="890"/>
                  </a:cubicBezTo>
                  <a:cubicBezTo>
                    <a:pt x="669" y="889"/>
                    <a:pt x="644" y="885"/>
                    <a:pt x="618" y="883"/>
                  </a:cubicBezTo>
                  <a:cubicBezTo>
                    <a:pt x="538" y="876"/>
                    <a:pt x="455" y="875"/>
                    <a:pt x="386" y="853"/>
                  </a:cubicBezTo>
                  <a:cubicBezTo>
                    <a:pt x="458" y="859"/>
                    <a:pt x="530" y="867"/>
                    <a:pt x="606" y="873"/>
                  </a:cubicBezTo>
                  <a:cubicBezTo>
                    <a:pt x="661" y="877"/>
                    <a:pt x="712" y="885"/>
                    <a:pt x="763" y="882"/>
                  </a:cubicBezTo>
                  <a:cubicBezTo>
                    <a:pt x="762" y="874"/>
                    <a:pt x="760" y="875"/>
                    <a:pt x="760" y="867"/>
                  </a:cubicBezTo>
                  <a:cubicBezTo>
                    <a:pt x="753" y="863"/>
                    <a:pt x="746" y="864"/>
                    <a:pt x="739" y="864"/>
                  </a:cubicBezTo>
                  <a:close/>
                  <a:moveTo>
                    <a:pt x="896" y="970"/>
                  </a:moveTo>
                  <a:cubicBezTo>
                    <a:pt x="905" y="914"/>
                    <a:pt x="895" y="846"/>
                    <a:pt x="866" y="811"/>
                  </a:cubicBezTo>
                  <a:cubicBezTo>
                    <a:pt x="862" y="814"/>
                    <a:pt x="856" y="817"/>
                    <a:pt x="851" y="819"/>
                  </a:cubicBezTo>
                  <a:cubicBezTo>
                    <a:pt x="864" y="878"/>
                    <a:pt x="883" y="926"/>
                    <a:pt x="866" y="991"/>
                  </a:cubicBezTo>
                  <a:cubicBezTo>
                    <a:pt x="877" y="985"/>
                    <a:pt x="887" y="978"/>
                    <a:pt x="896" y="970"/>
                  </a:cubicBezTo>
                  <a:close/>
                  <a:moveTo>
                    <a:pt x="851" y="1004"/>
                  </a:moveTo>
                  <a:cubicBezTo>
                    <a:pt x="856" y="998"/>
                    <a:pt x="859" y="982"/>
                    <a:pt x="861" y="973"/>
                  </a:cubicBezTo>
                  <a:cubicBezTo>
                    <a:pt x="869" y="925"/>
                    <a:pt x="857" y="863"/>
                    <a:pt x="840" y="827"/>
                  </a:cubicBezTo>
                  <a:cubicBezTo>
                    <a:pt x="824" y="838"/>
                    <a:pt x="807" y="848"/>
                    <a:pt x="792" y="861"/>
                  </a:cubicBezTo>
                  <a:cubicBezTo>
                    <a:pt x="816" y="917"/>
                    <a:pt x="812" y="984"/>
                    <a:pt x="796" y="1039"/>
                  </a:cubicBezTo>
                  <a:cubicBezTo>
                    <a:pt x="810" y="1023"/>
                    <a:pt x="839" y="1019"/>
                    <a:pt x="851" y="1004"/>
                  </a:cubicBezTo>
                  <a:close/>
                  <a:moveTo>
                    <a:pt x="787" y="1030"/>
                  </a:moveTo>
                  <a:cubicBezTo>
                    <a:pt x="807" y="982"/>
                    <a:pt x="804" y="902"/>
                    <a:pt x="781" y="863"/>
                  </a:cubicBezTo>
                  <a:cubicBezTo>
                    <a:pt x="781" y="862"/>
                    <a:pt x="781" y="862"/>
                    <a:pt x="780" y="862"/>
                  </a:cubicBezTo>
                  <a:cubicBezTo>
                    <a:pt x="770" y="867"/>
                    <a:pt x="773" y="878"/>
                    <a:pt x="774" y="889"/>
                  </a:cubicBezTo>
                  <a:cubicBezTo>
                    <a:pt x="775" y="904"/>
                    <a:pt x="774" y="920"/>
                    <a:pt x="775" y="937"/>
                  </a:cubicBezTo>
                  <a:cubicBezTo>
                    <a:pt x="776" y="957"/>
                    <a:pt x="775" y="978"/>
                    <a:pt x="774" y="996"/>
                  </a:cubicBezTo>
                  <a:cubicBezTo>
                    <a:pt x="772" y="1017"/>
                    <a:pt x="763" y="1036"/>
                    <a:pt x="769" y="1050"/>
                  </a:cubicBezTo>
                  <a:cubicBezTo>
                    <a:pt x="780" y="1053"/>
                    <a:pt x="784" y="1038"/>
                    <a:pt x="787" y="1030"/>
                  </a:cubicBezTo>
                  <a:close/>
                  <a:moveTo>
                    <a:pt x="756" y="1032"/>
                  </a:moveTo>
                  <a:cubicBezTo>
                    <a:pt x="747" y="1029"/>
                    <a:pt x="735" y="1028"/>
                    <a:pt x="726" y="1026"/>
                  </a:cubicBezTo>
                  <a:cubicBezTo>
                    <a:pt x="720" y="1025"/>
                    <a:pt x="715" y="1022"/>
                    <a:pt x="709" y="1021"/>
                  </a:cubicBezTo>
                  <a:cubicBezTo>
                    <a:pt x="696" y="1019"/>
                    <a:pt x="677" y="1019"/>
                    <a:pt x="665" y="1019"/>
                  </a:cubicBezTo>
                  <a:cubicBezTo>
                    <a:pt x="621" y="1016"/>
                    <a:pt x="567" y="1004"/>
                    <a:pt x="518" y="1000"/>
                  </a:cubicBezTo>
                  <a:cubicBezTo>
                    <a:pt x="502" y="999"/>
                    <a:pt x="486" y="994"/>
                    <a:pt x="470" y="993"/>
                  </a:cubicBezTo>
                  <a:cubicBezTo>
                    <a:pt x="405" y="986"/>
                    <a:pt x="339" y="984"/>
                    <a:pt x="278" y="975"/>
                  </a:cubicBezTo>
                  <a:cubicBezTo>
                    <a:pt x="230" y="968"/>
                    <a:pt x="180" y="954"/>
                    <a:pt x="135" y="944"/>
                  </a:cubicBezTo>
                  <a:cubicBezTo>
                    <a:pt x="120" y="941"/>
                    <a:pt x="101" y="939"/>
                    <a:pt x="81" y="935"/>
                  </a:cubicBezTo>
                  <a:cubicBezTo>
                    <a:pt x="61" y="932"/>
                    <a:pt x="22" y="920"/>
                    <a:pt x="19" y="943"/>
                  </a:cubicBezTo>
                  <a:cubicBezTo>
                    <a:pt x="153" y="964"/>
                    <a:pt x="288" y="1002"/>
                    <a:pt x="424" y="1016"/>
                  </a:cubicBezTo>
                  <a:cubicBezTo>
                    <a:pt x="442" y="1018"/>
                    <a:pt x="461" y="1020"/>
                    <a:pt x="479" y="1021"/>
                  </a:cubicBezTo>
                  <a:cubicBezTo>
                    <a:pt x="563" y="1026"/>
                    <a:pt x="663" y="1045"/>
                    <a:pt x="751" y="1046"/>
                  </a:cubicBezTo>
                  <a:cubicBezTo>
                    <a:pt x="754" y="1043"/>
                    <a:pt x="757" y="1035"/>
                    <a:pt x="756" y="10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4E951F53-CBC7-806B-9EFA-46C731641930}"/>
              </a:ext>
            </a:extLst>
          </p:cNvPr>
          <p:cNvSpPr txBox="1"/>
          <p:nvPr/>
        </p:nvSpPr>
        <p:spPr>
          <a:xfrm>
            <a:off x="3007410" y="4429784"/>
            <a:ext cx="31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架构阐述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CB5B395-9F94-E7D1-0E3F-FF8534F74DAB}"/>
              </a:ext>
            </a:extLst>
          </p:cNvPr>
          <p:cNvSpPr txBox="1"/>
          <p:nvPr/>
        </p:nvSpPr>
        <p:spPr>
          <a:xfrm>
            <a:off x="2359338" y="4392707"/>
            <a:ext cx="62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17316E"/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03</a:t>
            </a:r>
            <a:endParaRPr lang="zh-CN" altLang="en-US" sz="2400" dirty="0">
              <a:solidFill>
                <a:srgbClr val="17316E"/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DE07D63-7939-30C6-6419-0B4EABDA03E1}"/>
              </a:ext>
            </a:extLst>
          </p:cNvPr>
          <p:cNvSpPr txBox="1"/>
          <p:nvPr/>
        </p:nvSpPr>
        <p:spPr>
          <a:xfrm>
            <a:off x="6937708" y="2867451"/>
            <a:ext cx="31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作品展示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C6D7C91-097B-9766-FC01-168B738BA3E1}"/>
              </a:ext>
            </a:extLst>
          </p:cNvPr>
          <p:cNvSpPr txBox="1"/>
          <p:nvPr/>
        </p:nvSpPr>
        <p:spPr>
          <a:xfrm>
            <a:off x="6937708" y="3609708"/>
            <a:ext cx="31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团队分工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C3AA3B8-EBF2-99D6-2AF0-EA16F3755305}"/>
              </a:ext>
            </a:extLst>
          </p:cNvPr>
          <p:cNvSpPr txBox="1"/>
          <p:nvPr/>
        </p:nvSpPr>
        <p:spPr>
          <a:xfrm>
            <a:off x="6289637" y="2814419"/>
            <a:ext cx="62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17316E"/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04</a:t>
            </a:r>
            <a:endParaRPr lang="zh-CN" altLang="en-US" sz="2400" dirty="0">
              <a:solidFill>
                <a:srgbClr val="17316E"/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FD6FD81-5A11-5A15-6126-E7590FAB1EDB}"/>
              </a:ext>
            </a:extLst>
          </p:cNvPr>
          <p:cNvSpPr txBox="1"/>
          <p:nvPr/>
        </p:nvSpPr>
        <p:spPr>
          <a:xfrm>
            <a:off x="6289636" y="3572631"/>
            <a:ext cx="62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17316E"/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05</a:t>
            </a:r>
            <a:endParaRPr lang="zh-CN" altLang="en-US" sz="2400" dirty="0">
              <a:solidFill>
                <a:srgbClr val="17316E"/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C6DF224-E169-01E0-084F-2A8233CE9BDE}"/>
              </a:ext>
            </a:extLst>
          </p:cNvPr>
          <p:cNvSpPr txBox="1"/>
          <p:nvPr/>
        </p:nvSpPr>
        <p:spPr>
          <a:xfrm>
            <a:off x="6937708" y="4393475"/>
            <a:ext cx="317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作品亮点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F953E89-7F17-B0A8-006F-366039E8DE6A}"/>
              </a:ext>
            </a:extLst>
          </p:cNvPr>
          <p:cNvSpPr txBox="1"/>
          <p:nvPr/>
        </p:nvSpPr>
        <p:spPr>
          <a:xfrm>
            <a:off x="6289636" y="4356398"/>
            <a:ext cx="62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17316E"/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06</a:t>
            </a:r>
            <a:endParaRPr lang="zh-CN" altLang="en-US" sz="2400" dirty="0">
              <a:solidFill>
                <a:srgbClr val="17316E"/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43" grpId="0"/>
      <p:bldP spid="44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1ABB3-236E-4126-4D4E-26FF8E05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D01D34C-967D-A40C-90D6-F17CCA125802}"/>
              </a:ext>
            </a:extLst>
          </p:cNvPr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275C2-2E78-BEBD-3699-EC72B499437F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61CC91-0464-1647-4634-95DC1D1E6481}"/>
              </a:ext>
            </a:extLst>
          </p:cNvPr>
          <p:cNvSpPr txBox="1"/>
          <p:nvPr/>
        </p:nvSpPr>
        <p:spPr>
          <a:xfrm>
            <a:off x="4638180" y="2200179"/>
            <a:ext cx="291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accent1"/>
                </a:solidFill>
                <a:cs typeface="+mn-ea"/>
                <a:sym typeface="+mn-lt"/>
              </a:rPr>
              <a:t>PART 01</a:t>
            </a:r>
            <a:endParaRPr lang="zh-CN" altLang="en-US" sz="4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F4433E-7D5D-B604-2633-8F61195744E4}"/>
              </a:ext>
            </a:extLst>
          </p:cNvPr>
          <p:cNvSpPr txBox="1"/>
          <p:nvPr/>
        </p:nvSpPr>
        <p:spPr>
          <a:xfrm>
            <a:off x="3785134" y="3239127"/>
            <a:ext cx="462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cs typeface="+mn-ea"/>
                <a:sym typeface="+mn-lt"/>
              </a:rPr>
              <a:t>队伍介绍</a:t>
            </a:r>
          </a:p>
        </p:txBody>
      </p:sp>
    </p:spTree>
    <p:extLst>
      <p:ext uri="{BB962C8B-B14F-4D97-AF65-F5344CB8AC3E}">
        <p14:creationId xmlns:p14="http://schemas.microsoft.com/office/powerpoint/2010/main" val="16103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20">
            <a:extLst>
              <a:ext uri="{FF2B5EF4-FFF2-40B4-BE49-F238E27FC236}">
                <a16:creationId xmlns:a16="http://schemas.microsoft.com/office/drawing/2014/main" id="{B298367B-3EEA-A66A-508A-0F16334913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63" r="3163"/>
          <a:stretch/>
        </p:blipFill>
        <p:spPr>
          <a:xfrm>
            <a:off x="1385169" y="1453474"/>
            <a:ext cx="2128957" cy="2272706"/>
          </a:xfrm>
          <a:custGeom>
            <a:avLst/>
            <a:gdLst>
              <a:gd name="connsiteX0" fmla="*/ 1008014 w 2128957"/>
              <a:gd name="connsiteY0" fmla="*/ 586 h 2272706"/>
              <a:gd name="connsiteX1" fmla="*/ 1513273 w 2128957"/>
              <a:gd name="connsiteY1" fmla="*/ 119514 h 2272706"/>
              <a:gd name="connsiteX2" fmla="*/ 1970271 w 2128957"/>
              <a:gd name="connsiteY2" fmla="*/ 544996 h 2272706"/>
              <a:gd name="connsiteX3" fmla="*/ 2127857 w 2128957"/>
              <a:gd name="connsiteY3" fmla="*/ 1191097 h 2272706"/>
              <a:gd name="connsiteX4" fmla="*/ 1907237 w 2128957"/>
              <a:gd name="connsiteY4" fmla="*/ 1868716 h 2272706"/>
              <a:gd name="connsiteX5" fmla="*/ 1339929 w 2128957"/>
              <a:gd name="connsiteY5" fmla="*/ 2231163 h 2272706"/>
              <a:gd name="connsiteX6" fmla="*/ 536241 w 2128957"/>
              <a:gd name="connsiteY6" fmla="*/ 2215405 h 2272706"/>
              <a:gd name="connsiteX7" fmla="*/ 95000 w 2128957"/>
              <a:gd name="connsiteY7" fmla="*/ 1789923 h 2272706"/>
              <a:gd name="connsiteX8" fmla="*/ 450 w 2128957"/>
              <a:gd name="connsiteY8" fmla="*/ 1096546 h 2272706"/>
              <a:gd name="connsiteX9" fmla="*/ 63484 w 2128957"/>
              <a:gd name="connsiteY9" fmla="*/ 544996 h 2272706"/>
              <a:gd name="connsiteX10" fmla="*/ 189552 w 2128957"/>
              <a:gd name="connsiteY10" fmla="*/ 308616 h 2272706"/>
              <a:gd name="connsiteX11" fmla="*/ 835654 w 2128957"/>
              <a:gd name="connsiteY11" fmla="*/ 9204 h 2272706"/>
              <a:gd name="connsiteX12" fmla="*/ 1008014 w 2128957"/>
              <a:gd name="connsiteY12" fmla="*/ 586 h 227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957" h="2272706">
                <a:moveTo>
                  <a:pt x="1008014" y="586"/>
                </a:moveTo>
                <a:cubicBezTo>
                  <a:pt x="1185298" y="6249"/>
                  <a:pt x="1371446" y="52540"/>
                  <a:pt x="1513273" y="119514"/>
                </a:cubicBezTo>
                <a:cubicBezTo>
                  <a:pt x="1702375" y="208813"/>
                  <a:pt x="1867840" y="366399"/>
                  <a:pt x="1970271" y="544996"/>
                </a:cubicBezTo>
                <a:cubicBezTo>
                  <a:pt x="2072702" y="723593"/>
                  <a:pt x="2138363" y="970477"/>
                  <a:pt x="2127857" y="1191097"/>
                </a:cubicBezTo>
                <a:cubicBezTo>
                  <a:pt x="2117352" y="1411717"/>
                  <a:pt x="2038558" y="1695372"/>
                  <a:pt x="1907237" y="1868716"/>
                </a:cubicBezTo>
                <a:cubicBezTo>
                  <a:pt x="1775916" y="2042060"/>
                  <a:pt x="1568428" y="2173381"/>
                  <a:pt x="1339929" y="2231163"/>
                </a:cubicBezTo>
                <a:cubicBezTo>
                  <a:pt x="1111429" y="2288944"/>
                  <a:pt x="743729" y="2288944"/>
                  <a:pt x="536241" y="2215405"/>
                </a:cubicBezTo>
                <a:cubicBezTo>
                  <a:pt x="328752" y="2141865"/>
                  <a:pt x="184298" y="1976399"/>
                  <a:pt x="95000" y="1789923"/>
                </a:cubicBezTo>
                <a:cubicBezTo>
                  <a:pt x="5701" y="1603447"/>
                  <a:pt x="5702" y="1304034"/>
                  <a:pt x="450" y="1096546"/>
                </a:cubicBezTo>
                <a:cubicBezTo>
                  <a:pt x="-4803" y="889058"/>
                  <a:pt x="37220" y="671064"/>
                  <a:pt x="63484" y="544996"/>
                </a:cubicBezTo>
                <a:cubicBezTo>
                  <a:pt x="89748" y="418927"/>
                  <a:pt x="60857" y="397915"/>
                  <a:pt x="189552" y="308616"/>
                </a:cubicBezTo>
                <a:cubicBezTo>
                  <a:pt x="318247" y="219317"/>
                  <a:pt x="615034" y="40720"/>
                  <a:pt x="835654" y="9204"/>
                </a:cubicBezTo>
                <a:cubicBezTo>
                  <a:pt x="890809" y="1325"/>
                  <a:pt x="948919" y="-1302"/>
                  <a:pt x="1008014" y="586"/>
                </a:cubicBezTo>
                <a:close/>
              </a:path>
            </a:pathLst>
          </a:custGeom>
        </p:spPr>
      </p:pic>
      <p:grpSp>
        <p:nvGrpSpPr>
          <p:cNvPr id="6" name="组合 5"/>
          <p:cNvGrpSpPr/>
          <p:nvPr userDrawn="1"/>
        </p:nvGrpSpPr>
        <p:grpSpPr>
          <a:xfrm>
            <a:off x="10490835" y="384175"/>
            <a:ext cx="1344295" cy="695325"/>
            <a:chOff x="16552" y="419"/>
            <a:chExt cx="2117" cy="1095"/>
          </a:xfrm>
        </p:grpSpPr>
        <p:pic>
          <p:nvPicPr>
            <p:cNvPr id="7" name="图片 6" descr="logo_画板 1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6552" y="419"/>
              <a:ext cx="2013" cy="534"/>
            </a:xfrm>
            <a:prstGeom prst="rect">
              <a:avLst/>
            </a:prstGeom>
          </p:spPr>
        </p:pic>
        <p:sp>
          <p:nvSpPr>
            <p:cNvPr id="9" name="标题 7"/>
            <p:cNvSpPr>
              <a:spLocks noGrp="1"/>
            </p:cNvSpPr>
            <p:nvPr/>
          </p:nvSpPr>
          <p:spPr>
            <a:xfrm>
              <a:off x="16657" y="974"/>
              <a:ext cx="2013" cy="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0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kumimoji="1" lang="en-US" altLang="zh-CN" sz="1800" b="1" dirty="0">
                  <a:solidFill>
                    <a:srgbClr val="0059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1024</a:t>
              </a:r>
              <a:r>
                <a:rPr kumimoji="1" lang="zh-CN" altLang="en-US" sz="1800" b="1" dirty="0">
                  <a:solidFill>
                    <a:srgbClr val="0059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创作节</a:t>
              </a: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0468" y="352275"/>
            <a:ext cx="11456894" cy="668712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参赛个人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队伍介绍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4C1CF7-8786-CE2B-2ADB-C52AB70B6659}"/>
              </a:ext>
            </a:extLst>
          </p:cNvPr>
          <p:cNvGrpSpPr/>
          <p:nvPr/>
        </p:nvGrpSpPr>
        <p:grpSpPr>
          <a:xfrm>
            <a:off x="4513059" y="4128356"/>
            <a:ext cx="2241974" cy="1497591"/>
            <a:chOff x="8326095" y="2384859"/>
            <a:chExt cx="2241974" cy="149759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A71CBF-3BFD-E617-60B9-A28FBC43F09F}"/>
                </a:ext>
              </a:extLst>
            </p:cNvPr>
            <p:cNvSpPr/>
            <p:nvPr/>
          </p:nvSpPr>
          <p:spPr>
            <a:xfrm>
              <a:off x="8326095" y="3036449"/>
              <a:ext cx="2241972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擅长 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Java(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JOGL,Swing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), MySQL, 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Python,Pytorch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4CC9BA0-4ACE-77AD-D546-DB8524A1B8AF}"/>
                </a:ext>
              </a:extLst>
            </p:cNvPr>
            <p:cNvSpPr/>
            <p:nvPr/>
          </p:nvSpPr>
          <p:spPr>
            <a:xfrm>
              <a:off x="8326095" y="2384859"/>
              <a:ext cx="2241974" cy="6613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卢鑫</a:t>
              </a:r>
              <a:endParaRPr lang="en-US" altLang="zh-CN" b="1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谢菲尔德大学</a:t>
              </a:r>
              <a:r>
                <a:rPr lang="en-US" altLang="zh-CN" sz="1400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计算机科学</a:t>
              </a:r>
              <a:endParaRPr lang="en-US" altLang="zh-CN" sz="1400" b="1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9CEC609-B609-7D42-A864-2024CF7D2504}"/>
              </a:ext>
            </a:extLst>
          </p:cNvPr>
          <p:cNvGrpSpPr/>
          <p:nvPr/>
        </p:nvGrpSpPr>
        <p:grpSpPr>
          <a:xfrm>
            <a:off x="7453766" y="4128356"/>
            <a:ext cx="2842378" cy="1198625"/>
            <a:chOff x="8025894" y="2384859"/>
            <a:chExt cx="2842378" cy="119862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25C7503-40DC-5F6B-91F6-C9DCB541121A}"/>
                </a:ext>
              </a:extLst>
            </p:cNvPr>
            <p:cNvSpPr/>
            <p:nvPr/>
          </p:nvSpPr>
          <p:spPr>
            <a:xfrm>
              <a:off x="8025894" y="2737483"/>
              <a:ext cx="2842378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浙江理工大学</a:t>
              </a:r>
              <a:r>
                <a:rPr lang="en-US" altLang="zh-CN" sz="1400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大数据管理与应用</a:t>
              </a:r>
              <a:endParaRPr lang="en-US" altLang="zh-CN" sz="1400" b="1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擅长：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react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endParaRPr lang="zh-CN" altLang="en-US" sz="1400" b="1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31788A3-F7CF-3EB8-396F-75B27CCC38B4}"/>
                </a:ext>
              </a:extLst>
            </p:cNvPr>
            <p:cNvSpPr/>
            <p:nvPr/>
          </p:nvSpPr>
          <p:spPr>
            <a:xfrm>
              <a:off x="8326095" y="2384859"/>
              <a:ext cx="2241974" cy="4020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郑锦康</a:t>
              </a:r>
            </a:p>
          </p:txBody>
        </p:sp>
      </p:grpSp>
      <p:pic>
        <p:nvPicPr>
          <p:cNvPr id="17" name="图片占位符 19">
            <a:extLst>
              <a:ext uri="{FF2B5EF4-FFF2-40B4-BE49-F238E27FC236}">
                <a16:creationId xmlns:a16="http://schemas.microsoft.com/office/drawing/2014/main" id="{2F491C62-1BA1-D8E5-7518-2800E5738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" r="3162"/>
          <a:stretch/>
        </p:blipFill>
        <p:spPr>
          <a:xfrm>
            <a:off x="7866984" y="1453474"/>
            <a:ext cx="2128957" cy="2272705"/>
          </a:xfrm>
          <a:custGeom>
            <a:avLst/>
            <a:gdLst>
              <a:gd name="connsiteX0" fmla="*/ 1008015 w 2128958"/>
              <a:gd name="connsiteY0" fmla="*/ 586 h 2272706"/>
              <a:gd name="connsiteX1" fmla="*/ 1513274 w 2128958"/>
              <a:gd name="connsiteY1" fmla="*/ 119514 h 2272706"/>
              <a:gd name="connsiteX2" fmla="*/ 1970272 w 2128958"/>
              <a:gd name="connsiteY2" fmla="*/ 544996 h 2272706"/>
              <a:gd name="connsiteX3" fmla="*/ 2127858 w 2128958"/>
              <a:gd name="connsiteY3" fmla="*/ 1191097 h 2272706"/>
              <a:gd name="connsiteX4" fmla="*/ 1907238 w 2128958"/>
              <a:gd name="connsiteY4" fmla="*/ 1868716 h 2272706"/>
              <a:gd name="connsiteX5" fmla="*/ 1339930 w 2128958"/>
              <a:gd name="connsiteY5" fmla="*/ 2231163 h 2272706"/>
              <a:gd name="connsiteX6" fmla="*/ 536242 w 2128958"/>
              <a:gd name="connsiteY6" fmla="*/ 2215405 h 2272706"/>
              <a:gd name="connsiteX7" fmla="*/ 95001 w 2128958"/>
              <a:gd name="connsiteY7" fmla="*/ 1789923 h 2272706"/>
              <a:gd name="connsiteX8" fmla="*/ 450 w 2128958"/>
              <a:gd name="connsiteY8" fmla="*/ 1096546 h 2272706"/>
              <a:gd name="connsiteX9" fmla="*/ 63485 w 2128958"/>
              <a:gd name="connsiteY9" fmla="*/ 544996 h 2272706"/>
              <a:gd name="connsiteX10" fmla="*/ 189553 w 2128958"/>
              <a:gd name="connsiteY10" fmla="*/ 308616 h 2272706"/>
              <a:gd name="connsiteX11" fmla="*/ 835655 w 2128958"/>
              <a:gd name="connsiteY11" fmla="*/ 9204 h 2272706"/>
              <a:gd name="connsiteX12" fmla="*/ 1008015 w 2128958"/>
              <a:gd name="connsiteY12" fmla="*/ 586 h 227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958" h="2272706">
                <a:moveTo>
                  <a:pt x="1008015" y="586"/>
                </a:moveTo>
                <a:cubicBezTo>
                  <a:pt x="1185299" y="6249"/>
                  <a:pt x="1371447" y="52540"/>
                  <a:pt x="1513274" y="119514"/>
                </a:cubicBezTo>
                <a:cubicBezTo>
                  <a:pt x="1702376" y="208813"/>
                  <a:pt x="1867841" y="366399"/>
                  <a:pt x="1970272" y="544996"/>
                </a:cubicBezTo>
                <a:cubicBezTo>
                  <a:pt x="2072703" y="723593"/>
                  <a:pt x="2138364" y="970477"/>
                  <a:pt x="2127858" y="1191097"/>
                </a:cubicBezTo>
                <a:cubicBezTo>
                  <a:pt x="2117353" y="1411717"/>
                  <a:pt x="2038559" y="1695372"/>
                  <a:pt x="1907238" y="1868716"/>
                </a:cubicBezTo>
                <a:cubicBezTo>
                  <a:pt x="1775917" y="2042060"/>
                  <a:pt x="1568429" y="2173381"/>
                  <a:pt x="1339930" y="2231163"/>
                </a:cubicBezTo>
                <a:cubicBezTo>
                  <a:pt x="1111430" y="2288944"/>
                  <a:pt x="743730" y="2288944"/>
                  <a:pt x="536242" y="2215405"/>
                </a:cubicBezTo>
                <a:cubicBezTo>
                  <a:pt x="328753" y="2141865"/>
                  <a:pt x="184299" y="1976399"/>
                  <a:pt x="95001" y="1789923"/>
                </a:cubicBezTo>
                <a:cubicBezTo>
                  <a:pt x="5702" y="1603447"/>
                  <a:pt x="5703" y="1304034"/>
                  <a:pt x="450" y="1096546"/>
                </a:cubicBezTo>
                <a:cubicBezTo>
                  <a:pt x="-4802" y="889058"/>
                  <a:pt x="37221" y="671064"/>
                  <a:pt x="63485" y="544996"/>
                </a:cubicBezTo>
                <a:cubicBezTo>
                  <a:pt x="89749" y="418927"/>
                  <a:pt x="60858" y="397915"/>
                  <a:pt x="189553" y="308616"/>
                </a:cubicBezTo>
                <a:cubicBezTo>
                  <a:pt x="318248" y="219317"/>
                  <a:pt x="615035" y="40720"/>
                  <a:pt x="835655" y="9204"/>
                </a:cubicBezTo>
                <a:cubicBezTo>
                  <a:pt x="890810" y="1325"/>
                  <a:pt x="948920" y="-1302"/>
                  <a:pt x="1008015" y="586"/>
                </a:cubicBezTo>
                <a:close/>
              </a:path>
            </a:pathLst>
          </a:custGeom>
        </p:spPr>
      </p:pic>
      <p:pic>
        <p:nvPicPr>
          <p:cNvPr id="19" name="图片占位符 21">
            <a:extLst>
              <a:ext uri="{FF2B5EF4-FFF2-40B4-BE49-F238E27FC236}">
                <a16:creationId xmlns:a16="http://schemas.microsoft.com/office/drawing/2014/main" id="{95FF3778-7CC8-5059-B6B8-7A232DD7B5D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435" b="11435"/>
          <a:stretch/>
        </p:blipFill>
        <p:spPr>
          <a:xfrm>
            <a:off x="4569568" y="1570985"/>
            <a:ext cx="2128957" cy="2272706"/>
          </a:xfrm>
          <a:custGeom>
            <a:avLst/>
            <a:gdLst>
              <a:gd name="connsiteX0" fmla="*/ 1008013 w 2128957"/>
              <a:gd name="connsiteY0" fmla="*/ 586 h 2272706"/>
              <a:gd name="connsiteX1" fmla="*/ 1513273 w 2128957"/>
              <a:gd name="connsiteY1" fmla="*/ 119514 h 2272706"/>
              <a:gd name="connsiteX2" fmla="*/ 1970271 w 2128957"/>
              <a:gd name="connsiteY2" fmla="*/ 544996 h 2272706"/>
              <a:gd name="connsiteX3" fmla="*/ 2127857 w 2128957"/>
              <a:gd name="connsiteY3" fmla="*/ 1191097 h 2272706"/>
              <a:gd name="connsiteX4" fmla="*/ 1907237 w 2128957"/>
              <a:gd name="connsiteY4" fmla="*/ 1868716 h 2272706"/>
              <a:gd name="connsiteX5" fmla="*/ 1339928 w 2128957"/>
              <a:gd name="connsiteY5" fmla="*/ 2231163 h 2272706"/>
              <a:gd name="connsiteX6" fmla="*/ 536240 w 2128957"/>
              <a:gd name="connsiteY6" fmla="*/ 2215405 h 2272706"/>
              <a:gd name="connsiteX7" fmla="*/ 95000 w 2128957"/>
              <a:gd name="connsiteY7" fmla="*/ 1789923 h 2272706"/>
              <a:gd name="connsiteX8" fmla="*/ 450 w 2128957"/>
              <a:gd name="connsiteY8" fmla="*/ 1096546 h 2272706"/>
              <a:gd name="connsiteX9" fmla="*/ 63484 w 2128957"/>
              <a:gd name="connsiteY9" fmla="*/ 544996 h 2272706"/>
              <a:gd name="connsiteX10" fmla="*/ 189552 w 2128957"/>
              <a:gd name="connsiteY10" fmla="*/ 308616 h 2272706"/>
              <a:gd name="connsiteX11" fmla="*/ 835654 w 2128957"/>
              <a:gd name="connsiteY11" fmla="*/ 9204 h 2272706"/>
              <a:gd name="connsiteX12" fmla="*/ 1008013 w 2128957"/>
              <a:gd name="connsiteY12" fmla="*/ 586 h 227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957" h="2272706">
                <a:moveTo>
                  <a:pt x="1008013" y="586"/>
                </a:moveTo>
                <a:cubicBezTo>
                  <a:pt x="1185297" y="6249"/>
                  <a:pt x="1371446" y="52540"/>
                  <a:pt x="1513273" y="119514"/>
                </a:cubicBezTo>
                <a:cubicBezTo>
                  <a:pt x="1702375" y="208813"/>
                  <a:pt x="1867840" y="366399"/>
                  <a:pt x="1970271" y="544996"/>
                </a:cubicBezTo>
                <a:cubicBezTo>
                  <a:pt x="2072702" y="723593"/>
                  <a:pt x="2138363" y="970477"/>
                  <a:pt x="2127857" y="1191097"/>
                </a:cubicBezTo>
                <a:cubicBezTo>
                  <a:pt x="2117352" y="1411717"/>
                  <a:pt x="2038558" y="1695372"/>
                  <a:pt x="1907237" y="1868716"/>
                </a:cubicBezTo>
                <a:cubicBezTo>
                  <a:pt x="1775916" y="2042060"/>
                  <a:pt x="1568428" y="2173381"/>
                  <a:pt x="1339928" y="2231163"/>
                </a:cubicBezTo>
                <a:cubicBezTo>
                  <a:pt x="1111429" y="2288944"/>
                  <a:pt x="743729" y="2288944"/>
                  <a:pt x="536240" y="2215405"/>
                </a:cubicBezTo>
                <a:cubicBezTo>
                  <a:pt x="328752" y="2141865"/>
                  <a:pt x="184298" y="1976399"/>
                  <a:pt x="95000" y="1789923"/>
                </a:cubicBezTo>
                <a:cubicBezTo>
                  <a:pt x="5701" y="1603447"/>
                  <a:pt x="5702" y="1304034"/>
                  <a:pt x="450" y="1096546"/>
                </a:cubicBezTo>
                <a:cubicBezTo>
                  <a:pt x="-4803" y="889058"/>
                  <a:pt x="37220" y="671064"/>
                  <a:pt x="63484" y="544996"/>
                </a:cubicBezTo>
                <a:cubicBezTo>
                  <a:pt x="89748" y="418927"/>
                  <a:pt x="60857" y="397915"/>
                  <a:pt x="189552" y="308616"/>
                </a:cubicBezTo>
                <a:cubicBezTo>
                  <a:pt x="318247" y="219317"/>
                  <a:pt x="615034" y="40720"/>
                  <a:pt x="835654" y="9204"/>
                </a:cubicBezTo>
                <a:cubicBezTo>
                  <a:pt x="890809" y="1325"/>
                  <a:pt x="948919" y="-1302"/>
                  <a:pt x="1008013" y="586"/>
                </a:cubicBez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8D5938A-B825-AFAA-D1DE-7BC52142C763}"/>
              </a:ext>
            </a:extLst>
          </p:cNvPr>
          <p:cNvGrpSpPr/>
          <p:nvPr/>
        </p:nvGrpSpPr>
        <p:grpSpPr>
          <a:xfrm>
            <a:off x="1272152" y="4128356"/>
            <a:ext cx="2241974" cy="1457157"/>
            <a:chOff x="8326095" y="2384859"/>
            <a:chExt cx="2241974" cy="145715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6DFE525-91C4-7EF9-A43D-843B74D5BBDD}"/>
                </a:ext>
              </a:extLst>
            </p:cNvPr>
            <p:cNvSpPr/>
            <p:nvPr/>
          </p:nvSpPr>
          <p:spPr>
            <a:xfrm>
              <a:off x="8326097" y="2737483"/>
              <a:ext cx="2241972" cy="11045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谢菲尔德大学</a:t>
              </a:r>
              <a:r>
                <a:rPr lang="en-US" altLang="zh-CN" sz="1400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计算机科学</a:t>
              </a:r>
              <a:b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擅长：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Go-Gin-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gRPC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PWA</a:t>
              </a:r>
              <a:r>
                <a:rPr lang="zh-CN" altLang="en-US" sz="1400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 err="1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Node.js+Express</a:t>
              </a:r>
              <a:endParaRPr lang="zh-CN" altLang="en-US" sz="1400" dirty="0">
                <a:solidFill>
                  <a:srgbClr val="3C3C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2FF85E4-46AC-827E-D367-5DBD48CDFD4B}"/>
                </a:ext>
              </a:extLst>
            </p:cNvPr>
            <p:cNvSpPr/>
            <p:nvPr/>
          </p:nvSpPr>
          <p:spPr>
            <a:xfrm>
              <a:off x="8326095" y="2384859"/>
              <a:ext cx="2241974" cy="4020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李勐霄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D4DD-7B87-C729-C655-C1FB3FE3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922F607B-AABA-3AAF-E71A-6C2F34E64D66}"/>
              </a:ext>
            </a:extLst>
          </p:cNvPr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63B39-0482-AE2F-2C5E-128109837068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CA1762-9F37-13D7-4B19-16D7025F9C76}"/>
              </a:ext>
            </a:extLst>
          </p:cNvPr>
          <p:cNvSpPr txBox="1"/>
          <p:nvPr/>
        </p:nvSpPr>
        <p:spPr>
          <a:xfrm>
            <a:off x="4638180" y="2200179"/>
            <a:ext cx="291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accent1"/>
                </a:solidFill>
                <a:cs typeface="+mn-ea"/>
                <a:sym typeface="+mn-lt"/>
              </a:rPr>
              <a:t>PART 02</a:t>
            </a:r>
            <a:endParaRPr lang="zh-CN" altLang="en-US" sz="4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05EFF0-4D99-1A1C-D3AB-90395523EF82}"/>
              </a:ext>
            </a:extLst>
          </p:cNvPr>
          <p:cNvSpPr txBox="1"/>
          <p:nvPr/>
        </p:nvSpPr>
        <p:spPr>
          <a:xfrm>
            <a:off x="3785134" y="3239127"/>
            <a:ext cx="462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cs typeface="+mn-ea"/>
                <a:sym typeface="+mn-lt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32098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0D7AA0D-DA9A-7FAA-AABE-120F327A2C8E}"/>
              </a:ext>
            </a:extLst>
          </p:cNvPr>
          <p:cNvGrpSpPr/>
          <p:nvPr/>
        </p:nvGrpSpPr>
        <p:grpSpPr>
          <a:xfrm>
            <a:off x="6951197" y="1086242"/>
            <a:ext cx="2808312" cy="3988765"/>
            <a:chOff x="6591300" y="1311275"/>
            <a:chExt cx="2590801" cy="3679825"/>
          </a:xfrm>
          <a:solidFill>
            <a:srgbClr val="5B9BD5">
              <a:lumMod val="50000"/>
            </a:srgbClr>
          </a:solidFill>
        </p:grpSpPr>
        <p:sp>
          <p:nvSpPr>
            <p:cNvPr id="153" name="Freeform 45">
              <a:extLst>
                <a:ext uri="{FF2B5EF4-FFF2-40B4-BE49-F238E27FC236}">
                  <a16:creationId xmlns:a16="http://schemas.microsoft.com/office/drawing/2014/main" id="{6B2E63FE-725B-55B7-ED54-3683499AE70D}"/>
                </a:ext>
              </a:extLst>
            </p:cNvPr>
            <p:cNvSpPr/>
            <p:nvPr/>
          </p:nvSpPr>
          <p:spPr bwMode="auto">
            <a:xfrm>
              <a:off x="7905750" y="3473450"/>
              <a:ext cx="9525" cy="1905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54" name="Freeform 46">
              <a:extLst>
                <a:ext uri="{FF2B5EF4-FFF2-40B4-BE49-F238E27FC236}">
                  <a16:creationId xmlns:a16="http://schemas.microsoft.com/office/drawing/2014/main" id="{A58C6743-3C7D-C177-95C6-3ED948407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9813" y="3005138"/>
              <a:ext cx="328613" cy="422275"/>
            </a:xfrm>
            <a:custGeom>
              <a:avLst/>
              <a:gdLst>
                <a:gd name="T0" fmla="*/ 4 w 35"/>
                <a:gd name="T1" fmla="*/ 35 h 45"/>
                <a:gd name="T2" fmla="*/ 26 w 35"/>
                <a:gd name="T3" fmla="*/ 5 h 45"/>
                <a:gd name="T4" fmla="*/ 14 w 35"/>
                <a:gd name="T5" fmla="*/ 6 h 45"/>
                <a:gd name="T6" fmla="*/ 17 w 35"/>
                <a:gd name="T7" fmla="*/ 4 h 45"/>
                <a:gd name="T8" fmla="*/ 7 w 35"/>
                <a:gd name="T9" fmla="*/ 13 h 45"/>
                <a:gd name="T10" fmla="*/ 23 w 35"/>
                <a:gd name="T11" fmla="*/ 8 h 45"/>
                <a:gd name="T12" fmla="*/ 17 w 35"/>
                <a:gd name="T13" fmla="*/ 7 h 45"/>
                <a:gd name="T14" fmla="*/ 17 w 35"/>
                <a:gd name="T15" fmla="*/ 8 h 45"/>
                <a:gd name="T16" fmla="*/ 15 w 35"/>
                <a:gd name="T17" fmla="*/ 9 h 45"/>
                <a:gd name="T18" fmla="*/ 20 w 35"/>
                <a:gd name="T19" fmla="*/ 9 h 45"/>
                <a:gd name="T20" fmla="*/ 28 w 35"/>
                <a:gd name="T21" fmla="*/ 12 h 45"/>
                <a:gd name="T22" fmla="*/ 32 w 35"/>
                <a:gd name="T23" fmla="*/ 29 h 45"/>
                <a:gd name="T24" fmla="*/ 21 w 35"/>
                <a:gd name="T25" fmla="*/ 11 h 45"/>
                <a:gd name="T26" fmla="*/ 18 w 35"/>
                <a:gd name="T27" fmla="*/ 12 h 45"/>
                <a:gd name="T28" fmla="*/ 21 w 35"/>
                <a:gd name="T29" fmla="*/ 12 h 45"/>
                <a:gd name="T30" fmla="*/ 15 w 35"/>
                <a:gd name="T31" fmla="*/ 15 h 45"/>
                <a:gd name="T32" fmla="*/ 11 w 35"/>
                <a:gd name="T33" fmla="*/ 15 h 45"/>
                <a:gd name="T34" fmla="*/ 18 w 35"/>
                <a:gd name="T35" fmla="*/ 16 h 45"/>
                <a:gd name="T36" fmla="*/ 30 w 35"/>
                <a:gd name="T37" fmla="*/ 18 h 45"/>
                <a:gd name="T38" fmla="*/ 28 w 35"/>
                <a:gd name="T39" fmla="*/ 18 h 45"/>
                <a:gd name="T40" fmla="*/ 21 w 35"/>
                <a:gd name="T41" fmla="*/ 18 h 45"/>
                <a:gd name="T42" fmla="*/ 15 w 35"/>
                <a:gd name="T43" fmla="*/ 18 h 45"/>
                <a:gd name="T44" fmla="*/ 12 w 35"/>
                <a:gd name="T45" fmla="*/ 21 h 45"/>
                <a:gd name="T46" fmla="*/ 20 w 35"/>
                <a:gd name="T47" fmla="*/ 18 h 45"/>
                <a:gd name="T48" fmla="*/ 23 w 35"/>
                <a:gd name="T49" fmla="*/ 20 h 45"/>
                <a:gd name="T50" fmla="*/ 15 w 35"/>
                <a:gd name="T51" fmla="*/ 21 h 45"/>
                <a:gd name="T52" fmla="*/ 8 w 35"/>
                <a:gd name="T53" fmla="*/ 21 h 45"/>
                <a:gd name="T54" fmla="*/ 16 w 35"/>
                <a:gd name="T55" fmla="*/ 22 h 45"/>
                <a:gd name="T56" fmla="*/ 2 w 35"/>
                <a:gd name="T57" fmla="*/ 24 h 45"/>
                <a:gd name="T58" fmla="*/ 4 w 35"/>
                <a:gd name="T59" fmla="*/ 21 h 45"/>
                <a:gd name="T60" fmla="*/ 8 w 35"/>
                <a:gd name="T61" fmla="*/ 23 h 45"/>
                <a:gd name="T62" fmla="*/ 29 w 35"/>
                <a:gd name="T63" fmla="*/ 23 h 45"/>
                <a:gd name="T64" fmla="*/ 26 w 35"/>
                <a:gd name="T65" fmla="*/ 25 h 45"/>
                <a:gd name="T66" fmla="*/ 30 w 35"/>
                <a:gd name="T67" fmla="*/ 25 h 45"/>
                <a:gd name="T68" fmla="*/ 19 w 35"/>
                <a:gd name="T69" fmla="*/ 25 h 45"/>
                <a:gd name="T70" fmla="*/ 21 w 35"/>
                <a:gd name="T71" fmla="*/ 25 h 45"/>
                <a:gd name="T72" fmla="*/ 20 w 35"/>
                <a:gd name="T73" fmla="*/ 26 h 45"/>
                <a:gd name="T74" fmla="*/ 8 w 35"/>
                <a:gd name="T75" fmla="*/ 26 h 45"/>
                <a:gd name="T76" fmla="*/ 25 w 35"/>
                <a:gd name="T77" fmla="*/ 27 h 45"/>
                <a:gd name="T78" fmla="*/ 23 w 35"/>
                <a:gd name="T79" fmla="*/ 28 h 45"/>
                <a:gd name="T80" fmla="*/ 14 w 35"/>
                <a:gd name="T81" fmla="*/ 27 h 45"/>
                <a:gd name="T82" fmla="*/ 19 w 35"/>
                <a:gd name="T83" fmla="*/ 30 h 45"/>
                <a:gd name="T84" fmla="*/ 28 w 35"/>
                <a:gd name="T85" fmla="*/ 29 h 45"/>
                <a:gd name="T86" fmla="*/ 30 w 35"/>
                <a:gd name="T87" fmla="*/ 30 h 45"/>
                <a:gd name="T88" fmla="*/ 21 w 35"/>
                <a:gd name="T89" fmla="*/ 30 h 45"/>
                <a:gd name="T90" fmla="*/ 6 w 35"/>
                <a:gd name="T91" fmla="*/ 32 h 45"/>
                <a:gd name="T92" fmla="*/ 9 w 35"/>
                <a:gd name="T93" fmla="*/ 30 h 45"/>
                <a:gd name="T94" fmla="*/ 12 w 35"/>
                <a:gd name="T95" fmla="*/ 32 h 45"/>
                <a:gd name="T96" fmla="*/ 18 w 35"/>
                <a:gd name="T97" fmla="*/ 33 h 45"/>
                <a:gd name="T98" fmla="*/ 21 w 35"/>
                <a:gd name="T99" fmla="*/ 32 h 45"/>
                <a:gd name="T100" fmla="*/ 22 w 35"/>
                <a:gd name="T101" fmla="*/ 33 h 45"/>
                <a:gd name="T102" fmla="*/ 14 w 35"/>
                <a:gd name="T103" fmla="*/ 33 h 45"/>
                <a:gd name="T104" fmla="*/ 17 w 35"/>
                <a:gd name="T105" fmla="*/ 36 h 45"/>
                <a:gd name="T106" fmla="*/ 23 w 35"/>
                <a:gd name="T107" fmla="*/ 35 h 45"/>
                <a:gd name="T108" fmla="*/ 15 w 35"/>
                <a:gd name="T109" fmla="*/ 36 h 45"/>
                <a:gd name="T110" fmla="*/ 12 w 35"/>
                <a:gd name="T111" fmla="*/ 37 h 45"/>
                <a:gd name="T112" fmla="*/ 19 w 35"/>
                <a:gd name="T113" fmla="*/ 39 h 45"/>
                <a:gd name="T114" fmla="*/ 22 w 35"/>
                <a:gd name="T115" fmla="*/ 37 h 45"/>
                <a:gd name="T116" fmla="*/ 25 w 35"/>
                <a:gd name="T117" fmla="*/ 4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" h="45">
                  <a:moveTo>
                    <a:pt x="25" y="43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4" y="43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1" y="43"/>
                    <a:pt x="19" y="45"/>
                    <a:pt x="16" y="45"/>
                  </a:cubicBezTo>
                  <a:cubicBezTo>
                    <a:pt x="14" y="45"/>
                    <a:pt x="13" y="43"/>
                    <a:pt x="12" y="42"/>
                  </a:cubicBezTo>
                  <a:cubicBezTo>
                    <a:pt x="11" y="43"/>
                    <a:pt x="11" y="42"/>
                    <a:pt x="10" y="42"/>
                  </a:cubicBezTo>
                  <a:cubicBezTo>
                    <a:pt x="9" y="41"/>
                    <a:pt x="8" y="40"/>
                    <a:pt x="7" y="39"/>
                  </a:cubicBezTo>
                  <a:cubicBezTo>
                    <a:pt x="6" y="38"/>
                    <a:pt x="5" y="37"/>
                    <a:pt x="4" y="35"/>
                  </a:cubicBezTo>
                  <a:cubicBezTo>
                    <a:pt x="2" y="32"/>
                    <a:pt x="1" y="30"/>
                    <a:pt x="0" y="26"/>
                  </a:cubicBezTo>
                  <a:cubicBezTo>
                    <a:pt x="0" y="19"/>
                    <a:pt x="0" y="10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9" y="4"/>
                    <a:pt x="10" y="3"/>
                    <a:pt x="12" y="1"/>
                  </a:cubicBezTo>
                  <a:cubicBezTo>
                    <a:pt x="14" y="0"/>
                    <a:pt x="19" y="0"/>
                    <a:pt x="21" y="2"/>
                  </a:cubicBezTo>
                  <a:cubicBezTo>
                    <a:pt x="22" y="1"/>
                    <a:pt x="23" y="4"/>
                    <a:pt x="25" y="4"/>
                  </a:cubicBezTo>
                  <a:cubicBezTo>
                    <a:pt x="25" y="4"/>
                    <a:pt x="25" y="4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0" y="9"/>
                    <a:pt x="34" y="14"/>
                    <a:pt x="34" y="21"/>
                  </a:cubicBezTo>
                  <a:cubicBezTo>
                    <a:pt x="34" y="22"/>
                    <a:pt x="34" y="21"/>
                    <a:pt x="34" y="22"/>
                  </a:cubicBezTo>
                  <a:cubicBezTo>
                    <a:pt x="35" y="28"/>
                    <a:pt x="33" y="34"/>
                    <a:pt x="30" y="38"/>
                  </a:cubicBezTo>
                  <a:cubicBezTo>
                    <a:pt x="29" y="39"/>
                    <a:pt x="28" y="40"/>
                    <a:pt x="27" y="41"/>
                  </a:cubicBezTo>
                  <a:cubicBezTo>
                    <a:pt x="26" y="42"/>
                    <a:pt x="26" y="42"/>
                    <a:pt x="25" y="43"/>
                  </a:cubicBezTo>
                  <a:cubicBezTo>
                    <a:pt x="25" y="42"/>
                    <a:pt x="25" y="43"/>
                    <a:pt x="25" y="43"/>
                  </a:cubicBezTo>
                  <a:close/>
                  <a:moveTo>
                    <a:pt x="14" y="6"/>
                  </a:moveTo>
                  <a:cubicBezTo>
                    <a:pt x="15" y="5"/>
                    <a:pt x="15" y="4"/>
                    <a:pt x="16" y="3"/>
                  </a:cubicBezTo>
                  <a:cubicBezTo>
                    <a:pt x="15" y="3"/>
                    <a:pt x="14" y="5"/>
                    <a:pt x="14" y="6"/>
                  </a:cubicBezTo>
                  <a:close/>
                  <a:moveTo>
                    <a:pt x="19" y="6"/>
                  </a:moveTo>
                  <a:cubicBezTo>
                    <a:pt x="19" y="5"/>
                    <a:pt x="20" y="5"/>
                    <a:pt x="20" y="4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1" y="5"/>
                    <a:pt x="21" y="5"/>
                    <a:pt x="21" y="6"/>
                  </a:cubicBezTo>
                  <a:cubicBezTo>
                    <a:pt x="21" y="5"/>
                    <a:pt x="21" y="6"/>
                    <a:pt x="22" y="6"/>
                  </a:cubicBezTo>
                  <a:cubicBezTo>
                    <a:pt x="22" y="6"/>
                    <a:pt x="23" y="5"/>
                    <a:pt x="23" y="4"/>
                  </a:cubicBezTo>
                  <a:cubicBezTo>
                    <a:pt x="23" y="4"/>
                    <a:pt x="22" y="4"/>
                    <a:pt x="21" y="3"/>
                  </a:cubicBezTo>
                  <a:cubicBezTo>
                    <a:pt x="20" y="4"/>
                    <a:pt x="18" y="4"/>
                    <a:pt x="19" y="6"/>
                  </a:cubicBezTo>
                  <a:close/>
                  <a:moveTo>
                    <a:pt x="17" y="4"/>
                  </a:moveTo>
                  <a:cubicBezTo>
                    <a:pt x="17" y="4"/>
                    <a:pt x="18" y="4"/>
                    <a:pt x="18" y="3"/>
                  </a:cubicBezTo>
                  <a:cubicBezTo>
                    <a:pt x="18" y="4"/>
                    <a:pt x="17" y="4"/>
                    <a:pt x="17" y="4"/>
                  </a:cubicBezTo>
                  <a:close/>
                  <a:moveTo>
                    <a:pt x="10" y="4"/>
                  </a:moveTo>
                  <a:cubicBezTo>
                    <a:pt x="10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7" y="5"/>
                  </a:moveTo>
                  <a:cubicBezTo>
                    <a:pt x="17" y="5"/>
                    <a:pt x="17" y="4"/>
                    <a:pt x="17" y="4"/>
                  </a:cubicBezTo>
                  <a:cubicBezTo>
                    <a:pt x="17" y="5"/>
                    <a:pt x="16" y="5"/>
                    <a:pt x="17" y="5"/>
                  </a:cubicBezTo>
                  <a:close/>
                  <a:moveTo>
                    <a:pt x="7" y="13"/>
                  </a:moveTo>
                  <a:cubicBezTo>
                    <a:pt x="8" y="10"/>
                    <a:pt x="10" y="8"/>
                    <a:pt x="11" y="6"/>
                  </a:cubicBezTo>
                  <a:cubicBezTo>
                    <a:pt x="9" y="8"/>
                    <a:pt x="8" y="10"/>
                    <a:pt x="7" y="13"/>
                  </a:cubicBezTo>
                  <a:close/>
                  <a:moveTo>
                    <a:pt x="3" y="15"/>
                  </a:moveTo>
                  <a:cubicBezTo>
                    <a:pt x="4" y="12"/>
                    <a:pt x="6" y="9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8"/>
                    <a:pt x="2" y="10"/>
                    <a:pt x="3" y="15"/>
                  </a:cubicBezTo>
                  <a:close/>
                  <a:moveTo>
                    <a:pt x="23" y="8"/>
                  </a:moveTo>
                  <a:cubicBezTo>
                    <a:pt x="23" y="7"/>
                    <a:pt x="23" y="7"/>
                    <a:pt x="24" y="6"/>
                  </a:cubicBezTo>
                  <a:cubicBezTo>
                    <a:pt x="23" y="6"/>
                    <a:pt x="23" y="7"/>
                    <a:pt x="23" y="8"/>
                  </a:cubicBezTo>
                  <a:close/>
                  <a:moveTo>
                    <a:pt x="24" y="9"/>
                  </a:moveTo>
                  <a:cubicBezTo>
                    <a:pt x="25" y="9"/>
                    <a:pt x="25" y="7"/>
                    <a:pt x="26" y="7"/>
                  </a:cubicBezTo>
                  <a:cubicBezTo>
                    <a:pt x="26" y="7"/>
                    <a:pt x="26" y="6"/>
                    <a:pt x="26" y="6"/>
                  </a:cubicBezTo>
                  <a:cubicBezTo>
                    <a:pt x="25" y="7"/>
                    <a:pt x="24" y="9"/>
                    <a:pt x="24" y="9"/>
                  </a:cubicBezTo>
                  <a:close/>
                  <a:moveTo>
                    <a:pt x="14" y="8"/>
                  </a:moveTo>
                  <a:cubicBezTo>
                    <a:pt x="14" y="8"/>
                    <a:pt x="14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lose/>
                  <a:moveTo>
                    <a:pt x="17" y="8"/>
                  </a:moveTo>
                  <a:cubicBezTo>
                    <a:pt x="17" y="7"/>
                    <a:pt x="18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20" y="7"/>
                  </a:moveTo>
                  <a:cubicBezTo>
                    <a:pt x="20" y="7"/>
                    <a:pt x="20" y="8"/>
                    <a:pt x="20" y="8"/>
                  </a:cubicBezTo>
                  <a:cubicBezTo>
                    <a:pt x="21" y="8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7" y="8"/>
                  </a:moveTo>
                  <a:cubicBezTo>
                    <a:pt x="17" y="9"/>
                    <a:pt x="17" y="9"/>
                    <a:pt x="18" y="9"/>
                  </a:cubicBezTo>
                  <a:cubicBezTo>
                    <a:pt x="18" y="9"/>
                    <a:pt x="19" y="8"/>
                    <a:pt x="18" y="8"/>
                  </a:cubicBezTo>
                  <a:cubicBezTo>
                    <a:pt x="17" y="8"/>
                    <a:pt x="18" y="9"/>
                    <a:pt x="17" y="8"/>
                  </a:cubicBezTo>
                  <a:close/>
                  <a:moveTo>
                    <a:pt x="25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7" y="11"/>
                    <a:pt x="26" y="9"/>
                  </a:cubicBezTo>
                  <a:cubicBezTo>
                    <a:pt x="27" y="9"/>
                    <a:pt x="27" y="9"/>
                    <a:pt x="27" y="10"/>
                  </a:cubicBezTo>
                  <a:cubicBezTo>
                    <a:pt x="28" y="9"/>
                    <a:pt x="27" y="8"/>
                    <a:pt x="27" y="8"/>
                  </a:cubicBezTo>
                  <a:cubicBezTo>
                    <a:pt x="26" y="9"/>
                    <a:pt x="25" y="9"/>
                    <a:pt x="25" y="11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4" y="8"/>
                    <a:pt x="14" y="9"/>
                    <a:pt x="14" y="10"/>
                  </a:cubicBezTo>
                  <a:close/>
                  <a:moveTo>
                    <a:pt x="11" y="10"/>
                  </a:move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0" y="10"/>
                    <a:pt x="11" y="10"/>
                  </a:cubicBezTo>
                  <a:close/>
                  <a:moveTo>
                    <a:pt x="17" y="11"/>
                  </a:moveTo>
                  <a:cubicBezTo>
                    <a:pt x="17" y="10"/>
                    <a:pt x="17" y="10"/>
                    <a:pt x="16" y="9"/>
                  </a:cubicBezTo>
                  <a:cubicBezTo>
                    <a:pt x="16" y="10"/>
                    <a:pt x="17" y="11"/>
                    <a:pt x="17" y="11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15" y="11"/>
                  </a:moveTo>
                  <a:cubicBezTo>
                    <a:pt x="16" y="11"/>
                    <a:pt x="16" y="12"/>
                    <a:pt x="16" y="12"/>
                  </a:cubicBezTo>
                  <a:cubicBezTo>
                    <a:pt x="17" y="12"/>
                    <a:pt x="16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20" y="12"/>
                  </a:moveTo>
                  <a:cubicBezTo>
                    <a:pt x="20" y="11"/>
                    <a:pt x="20" y="10"/>
                    <a:pt x="19" y="10"/>
                  </a:cubicBezTo>
                  <a:cubicBezTo>
                    <a:pt x="19" y="11"/>
                    <a:pt x="19" y="12"/>
                    <a:pt x="20" y="12"/>
                  </a:cubicBezTo>
                  <a:close/>
                  <a:moveTo>
                    <a:pt x="28" y="12"/>
                  </a:moveTo>
                  <a:cubicBezTo>
                    <a:pt x="28" y="12"/>
                    <a:pt x="28" y="12"/>
                    <a:pt x="28" y="13"/>
                  </a:cubicBezTo>
                  <a:cubicBezTo>
                    <a:pt x="28" y="13"/>
                    <a:pt x="29" y="15"/>
                    <a:pt x="29" y="16"/>
                  </a:cubicBezTo>
                  <a:cubicBezTo>
                    <a:pt x="29" y="15"/>
                    <a:pt x="30" y="14"/>
                    <a:pt x="30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11"/>
                    <a:pt x="28" y="11"/>
                    <a:pt x="28" y="12"/>
                  </a:cubicBezTo>
                  <a:close/>
                  <a:moveTo>
                    <a:pt x="32" y="15"/>
                  </a:moveTo>
                  <a:cubicBezTo>
                    <a:pt x="31" y="16"/>
                    <a:pt x="32" y="16"/>
                    <a:pt x="32" y="17"/>
                  </a:cubicBezTo>
                  <a:cubicBezTo>
                    <a:pt x="32" y="19"/>
                    <a:pt x="32" y="20"/>
                    <a:pt x="33" y="21"/>
                  </a:cubicBezTo>
                  <a:cubicBezTo>
                    <a:pt x="32" y="23"/>
                    <a:pt x="33" y="27"/>
                    <a:pt x="32" y="29"/>
                  </a:cubicBezTo>
                  <a:cubicBezTo>
                    <a:pt x="32" y="30"/>
                    <a:pt x="31" y="30"/>
                    <a:pt x="31" y="31"/>
                  </a:cubicBezTo>
                  <a:cubicBezTo>
                    <a:pt x="31" y="31"/>
                    <a:pt x="31" y="32"/>
                    <a:pt x="31" y="32"/>
                  </a:cubicBezTo>
                  <a:cubicBezTo>
                    <a:pt x="30" y="35"/>
                    <a:pt x="28" y="36"/>
                    <a:pt x="28" y="39"/>
                  </a:cubicBezTo>
                  <a:cubicBezTo>
                    <a:pt x="32" y="36"/>
                    <a:pt x="33" y="30"/>
                    <a:pt x="33" y="25"/>
                  </a:cubicBezTo>
                  <a:cubicBezTo>
                    <a:pt x="34" y="19"/>
                    <a:pt x="33" y="13"/>
                    <a:pt x="29" y="10"/>
                  </a:cubicBezTo>
                  <a:cubicBezTo>
                    <a:pt x="30" y="12"/>
                    <a:pt x="31" y="14"/>
                    <a:pt x="32" y="15"/>
                  </a:cubicBezTo>
                  <a:close/>
                  <a:moveTo>
                    <a:pt x="21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2"/>
                    <a:pt x="21" y="12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1"/>
                    <a:pt x="13" y="11"/>
                  </a:cubicBezTo>
                  <a:cubicBezTo>
                    <a:pt x="13" y="12"/>
                    <a:pt x="12" y="13"/>
                    <a:pt x="13" y="13"/>
                  </a:cubicBezTo>
                  <a:close/>
                  <a:moveTo>
                    <a:pt x="18" y="12"/>
                  </a:moveTo>
                  <a:cubicBezTo>
                    <a:pt x="18" y="13"/>
                    <a:pt x="18" y="14"/>
                    <a:pt x="19" y="14"/>
                  </a:cubicBezTo>
                  <a:cubicBezTo>
                    <a:pt x="20" y="13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8" y="12"/>
                    <a:pt x="18" y="12"/>
                  </a:cubicBezTo>
                  <a:close/>
                  <a:moveTo>
                    <a:pt x="25" y="13"/>
                  </a:moveTo>
                  <a:cubicBezTo>
                    <a:pt x="25" y="13"/>
                    <a:pt x="25" y="12"/>
                    <a:pt x="24" y="12"/>
                  </a:cubicBezTo>
                  <a:cubicBezTo>
                    <a:pt x="24" y="12"/>
                    <a:pt x="24" y="13"/>
                    <a:pt x="25" y="13"/>
                  </a:cubicBezTo>
                  <a:close/>
                  <a:moveTo>
                    <a:pt x="16" y="14"/>
                  </a:moveTo>
                  <a:cubicBezTo>
                    <a:pt x="16" y="13"/>
                    <a:pt x="15" y="12"/>
                    <a:pt x="15" y="12"/>
                  </a:cubicBezTo>
                  <a:cubicBezTo>
                    <a:pt x="14" y="13"/>
                    <a:pt x="15" y="14"/>
                    <a:pt x="16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1" y="13"/>
                    <a:pt x="21" y="14"/>
                  </a:cubicBezTo>
                  <a:cubicBezTo>
                    <a:pt x="21" y="13"/>
                    <a:pt x="20" y="13"/>
                    <a:pt x="21" y="12"/>
                  </a:cubicBezTo>
                  <a:cubicBezTo>
                    <a:pt x="20" y="12"/>
                    <a:pt x="20" y="13"/>
                    <a:pt x="20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2"/>
                    <a:pt x="11" y="12"/>
                  </a:cubicBezTo>
                  <a:cubicBezTo>
                    <a:pt x="11" y="13"/>
                    <a:pt x="11" y="13"/>
                    <a:pt x="10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4" y="14"/>
                    <a:pt x="14" y="13"/>
                  </a:cubicBezTo>
                  <a:cubicBezTo>
                    <a:pt x="13" y="14"/>
                    <a:pt x="14" y="15"/>
                    <a:pt x="15" y="15"/>
                  </a:cubicBezTo>
                  <a:close/>
                  <a:moveTo>
                    <a:pt x="18" y="15"/>
                  </a:moveTo>
                  <a:cubicBezTo>
                    <a:pt x="18" y="14"/>
                    <a:pt x="18" y="13"/>
                    <a:pt x="17" y="13"/>
                  </a:cubicBezTo>
                  <a:cubicBezTo>
                    <a:pt x="17" y="13"/>
                    <a:pt x="17" y="14"/>
                    <a:pt x="17" y="14"/>
                  </a:cubicBezTo>
                  <a:cubicBezTo>
                    <a:pt x="18" y="14"/>
                    <a:pt x="18" y="15"/>
                    <a:pt x="18" y="15"/>
                  </a:cubicBezTo>
                  <a:close/>
                  <a:moveTo>
                    <a:pt x="23" y="14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4" y="15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11" y="15"/>
                  </a:move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4"/>
                    <a:pt x="11" y="15"/>
                    <a:pt x="11" y="15"/>
                  </a:cubicBezTo>
                  <a:close/>
                  <a:moveTo>
                    <a:pt x="19" y="15"/>
                  </a:moveTo>
                  <a:cubicBezTo>
                    <a:pt x="19" y="15"/>
                    <a:pt x="20" y="16"/>
                    <a:pt x="20" y="15"/>
                  </a:cubicBezTo>
                  <a:cubicBezTo>
                    <a:pt x="20" y="15"/>
                    <a:pt x="21" y="14"/>
                    <a:pt x="20" y="14"/>
                  </a:cubicBezTo>
                  <a:cubicBezTo>
                    <a:pt x="20" y="15"/>
                    <a:pt x="19" y="15"/>
                    <a:pt x="19" y="15"/>
                  </a:cubicBezTo>
                  <a:close/>
                  <a:moveTo>
                    <a:pt x="18" y="17"/>
                  </a:moveTo>
                  <a:cubicBezTo>
                    <a:pt x="17" y="16"/>
                    <a:pt x="18" y="16"/>
                    <a:pt x="18" y="16"/>
                  </a:cubicBezTo>
                  <a:cubicBezTo>
                    <a:pt x="17" y="16"/>
                    <a:pt x="17" y="15"/>
                    <a:pt x="16" y="15"/>
                  </a:cubicBezTo>
                  <a:cubicBezTo>
                    <a:pt x="16" y="15"/>
                    <a:pt x="17" y="16"/>
                    <a:pt x="18" y="17"/>
                  </a:cubicBezTo>
                  <a:close/>
                  <a:moveTo>
                    <a:pt x="22" y="15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5"/>
                    <a:pt x="22" y="15"/>
                  </a:cubicBezTo>
                  <a:close/>
                  <a:moveTo>
                    <a:pt x="14" y="18"/>
                  </a:moveTo>
                  <a:cubicBezTo>
                    <a:pt x="15" y="17"/>
                    <a:pt x="13" y="16"/>
                    <a:pt x="13" y="15"/>
                  </a:cubicBezTo>
                  <a:cubicBezTo>
                    <a:pt x="12" y="16"/>
                    <a:pt x="13" y="17"/>
                    <a:pt x="14" y="18"/>
                  </a:cubicBezTo>
                  <a:close/>
                  <a:moveTo>
                    <a:pt x="30" y="18"/>
                  </a:moveTo>
                  <a:cubicBezTo>
                    <a:pt x="31" y="17"/>
                    <a:pt x="31" y="16"/>
                    <a:pt x="31" y="16"/>
                  </a:cubicBezTo>
                  <a:cubicBezTo>
                    <a:pt x="30" y="16"/>
                    <a:pt x="29" y="17"/>
                    <a:pt x="30" y="18"/>
                  </a:cubicBezTo>
                  <a:close/>
                  <a:moveTo>
                    <a:pt x="2" y="19"/>
                  </a:moveTo>
                  <a:cubicBezTo>
                    <a:pt x="2" y="18"/>
                    <a:pt x="2" y="16"/>
                    <a:pt x="2" y="16"/>
                  </a:cubicBezTo>
                  <a:cubicBezTo>
                    <a:pt x="2" y="17"/>
                    <a:pt x="1" y="18"/>
                    <a:pt x="2" y="19"/>
                  </a:cubicBezTo>
                  <a:close/>
                  <a:moveTo>
                    <a:pt x="17" y="18"/>
                  </a:moveTo>
                  <a:cubicBezTo>
                    <a:pt x="17" y="17"/>
                    <a:pt x="16" y="16"/>
                    <a:pt x="16" y="16"/>
                  </a:cubicBezTo>
                  <a:cubicBezTo>
                    <a:pt x="15" y="17"/>
                    <a:pt x="16" y="17"/>
                    <a:pt x="17" y="18"/>
                  </a:cubicBezTo>
                  <a:close/>
                  <a:moveTo>
                    <a:pt x="28" y="18"/>
                  </a:moveTo>
                  <a:cubicBezTo>
                    <a:pt x="29" y="17"/>
                    <a:pt x="28" y="17"/>
                    <a:pt x="27" y="16"/>
                  </a:cubicBezTo>
                  <a:cubicBezTo>
                    <a:pt x="27" y="17"/>
                    <a:pt x="28" y="18"/>
                    <a:pt x="28" y="18"/>
                  </a:cubicBezTo>
                  <a:close/>
                  <a:moveTo>
                    <a:pt x="25" y="18"/>
                  </a:moveTo>
                  <a:cubicBezTo>
                    <a:pt x="25" y="17"/>
                    <a:pt x="26" y="16"/>
                    <a:pt x="25" y="16"/>
                  </a:cubicBezTo>
                  <a:cubicBezTo>
                    <a:pt x="25" y="16"/>
                    <a:pt x="24" y="18"/>
                    <a:pt x="25" y="18"/>
                  </a:cubicBezTo>
                  <a:close/>
                  <a:moveTo>
                    <a:pt x="10" y="18"/>
                  </a:moveTo>
                  <a:cubicBezTo>
                    <a:pt x="10" y="18"/>
                    <a:pt x="11" y="18"/>
                    <a:pt x="11" y="17"/>
                  </a:cubicBezTo>
                  <a:cubicBezTo>
                    <a:pt x="10" y="16"/>
                    <a:pt x="10" y="17"/>
                    <a:pt x="10" y="18"/>
                  </a:cubicBezTo>
                  <a:close/>
                  <a:moveTo>
                    <a:pt x="21" y="18"/>
                  </a:moveTo>
                  <a:cubicBezTo>
                    <a:pt x="22" y="18"/>
                    <a:pt x="21" y="18"/>
                    <a:pt x="22" y="18"/>
                  </a:cubicBezTo>
                  <a:cubicBezTo>
                    <a:pt x="22" y="18"/>
                    <a:pt x="22" y="17"/>
                    <a:pt x="21" y="17"/>
                  </a:cubicBezTo>
                  <a:cubicBezTo>
                    <a:pt x="22" y="17"/>
                    <a:pt x="21" y="17"/>
                    <a:pt x="21" y="18"/>
                  </a:cubicBezTo>
                  <a:close/>
                  <a:moveTo>
                    <a:pt x="18" y="18"/>
                  </a:moveTo>
                  <a:cubicBezTo>
                    <a:pt x="19" y="18"/>
                    <a:pt x="19" y="18"/>
                    <a:pt x="19" y="17"/>
                  </a:cubicBezTo>
                  <a:cubicBezTo>
                    <a:pt x="18" y="17"/>
                    <a:pt x="19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lose/>
                  <a:moveTo>
                    <a:pt x="16" y="19"/>
                  </a:moveTo>
                  <a:cubicBezTo>
                    <a:pt x="16" y="18"/>
                    <a:pt x="15" y="17"/>
                    <a:pt x="15" y="18"/>
                  </a:cubicBezTo>
                  <a:cubicBezTo>
                    <a:pt x="15" y="18"/>
                    <a:pt x="15" y="18"/>
                    <a:pt x="16" y="19"/>
                  </a:cubicBezTo>
                  <a:close/>
                  <a:moveTo>
                    <a:pt x="25" y="19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5" y="19"/>
                  </a:cubicBezTo>
                  <a:close/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8"/>
                    <a:pt x="26" y="18"/>
                  </a:cubicBezTo>
                  <a:cubicBezTo>
                    <a:pt x="25" y="19"/>
                    <a:pt x="26" y="20"/>
                    <a:pt x="27" y="20"/>
                  </a:cubicBezTo>
                  <a:close/>
                  <a:moveTo>
                    <a:pt x="12" y="21"/>
                  </a:moveTo>
                  <a:cubicBezTo>
                    <a:pt x="12" y="21"/>
                    <a:pt x="13" y="20"/>
                    <a:pt x="13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1" y="19"/>
                    <a:pt x="11" y="20"/>
                    <a:pt x="12" y="21"/>
                  </a:cubicBezTo>
                  <a:close/>
                  <a:moveTo>
                    <a:pt x="14" y="19"/>
                  </a:moveTo>
                  <a:cubicBezTo>
                    <a:pt x="15" y="19"/>
                    <a:pt x="15" y="21"/>
                    <a:pt x="16" y="20"/>
                  </a:cubicBezTo>
                  <a:cubicBezTo>
                    <a:pt x="16" y="19"/>
                    <a:pt x="15" y="18"/>
                    <a:pt x="15" y="18"/>
                  </a:cubicBezTo>
                  <a:cubicBezTo>
                    <a:pt x="15" y="19"/>
                    <a:pt x="14" y="19"/>
                    <a:pt x="14" y="19"/>
                  </a:cubicBezTo>
                  <a:close/>
                  <a:moveTo>
                    <a:pt x="19" y="19"/>
                  </a:moveTo>
                  <a:cubicBezTo>
                    <a:pt x="19" y="19"/>
                    <a:pt x="20" y="18"/>
                    <a:pt x="20" y="18"/>
                  </a:cubicBezTo>
                  <a:cubicBezTo>
                    <a:pt x="19" y="19"/>
                    <a:pt x="19" y="19"/>
                    <a:pt x="19" y="19"/>
                  </a:cubicBezTo>
                  <a:close/>
                  <a:moveTo>
                    <a:pt x="18" y="19"/>
                  </a:moveTo>
                  <a:cubicBezTo>
                    <a:pt x="18" y="19"/>
                    <a:pt x="18" y="18"/>
                    <a:pt x="18" y="18"/>
                  </a:cubicBezTo>
                  <a:cubicBezTo>
                    <a:pt x="17" y="19"/>
                    <a:pt x="18" y="19"/>
                    <a:pt x="18" y="19"/>
                  </a:cubicBezTo>
                  <a:close/>
                  <a:moveTo>
                    <a:pt x="23" y="20"/>
                  </a:moveTo>
                  <a:cubicBezTo>
                    <a:pt x="23" y="21"/>
                    <a:pt x="23" y="21"/>
                    <a:pt x="24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20"/>
                    <a:pt x="24" y="19"/>
                    <a:pt x="23" y="19"/>
                  </a:cubicBezTo>
                  <a:cubicBezTo>
                    <a:pt x="23" y="19"/>
                    <a:pt x="23" y="20"/>
                    <a:pt x="23" y="20"/>
                  </a:cubicBezTo>
                  <a:close/>
                  <a:moveTo>
                    <a:pt x="20" y="20"/>
                  </a:moveTo>
                  <a:cubicBezTo>
                    <a:pt x="20" y="20"/>
                    <a:pt x="20" y="21"/>
                    <a:pt x="20" y="21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1" y="19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lose/>
                  <a:moveTo>
                    <a:pt x="17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15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4" y="21"/>
                    <a:pt x="15" y="22"/>
                    <a:pt x="15" y="21"/>
                  </a:cubicBezTo>
                  <a:close/>
                  <a:moveTo>
                    <a:pt x="21" y="22"/>
                  </a:moveTo>
                  <a:cubicBezTo>
                    <a:pt x="21" y="21"/>
                    <a:pt x="21" y="21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0" y="21"/>
                    <a:pt x="21" y="22"/>
                  </a:cubicBezTo>
                  <a:close/>
                  <a:moveTo>
                    <a:pt x="8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9" y="21"/>
                    <a:pt x="9" y="21"/>
                    <a:pt x="8" y="21"/>
                  </a:cubicBezTo>
                  <a:cubicBezTo>
                    <a:pt x="8" y="21"/>
                    <a:pt x="8" y="21"/>
                    <a:pt x="8" y="22"/>
                  </a:cubicBezTo>
                  <a:close/>
                  <a:moveTo>
                    <a:pt x="13" y="22"/>
                  </a:moveTo>
                  <a:cubicBezTo>
                    <a:pt x="13" y="22"/>
                    <a:pt x="14" y="23"/>
                    <a:pt x="14" y="23"/>
                  </a:cubicBezTo>
                  <a:cubicBezTo>
                    <a:pt x="14" y="23"/>
                    <a:pt x="15" y="22"/>
                    <a:pt x="15" y="22"/>
                  </a:cubicBezTo>
                  <a:cubicBezTo>
                    <a:pt x="14" y="22"/>
                    <a:pt x="14" y="21"/>
                    <a:pt x="13" y="21"/>
                  </a:cubicBezTo>
                  <a:cubicBezTo>
                    <a:pt x="13" y="21"/>
                    <a:pt x="13" y="21"/>
                    <a:pt x="13" y="22"/>
                  </a:cubicBezTo>
                  <a:close/>
                  <a:moveTo>
                    <a:pt x="16" y="22"/>
                  </a:moveTo>
                  <a:cubicBezTo>
                    <a:pt x="17" y="22"/>
                    <a:pt x="17" y="21"/>
                    <a:pt x="16" y="21"/>
                  </a:cubicBezTo>
                  <a:cubicBezTo>
                    <a:pt x="16" y="21"/>
                    <a:pt x="16" y="21"/>
                    <a:pt x="16" y="22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8" y="22"/>
                    <a:pt x="28" y="22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1" y="22"/>
                    <a:pt x="11" y="22"/>
                  </a:cubicBezTo>
                  <a:close/>
                  <a:moveTo>
                    <a:pt x="2" y="24"/>
                  </a:moveTo>
                  <a:cubicBezTo>
                    <a:pt x="2" y="23"/>
                    <a:pt x="2" y="22"/>
                    <a:pt x="1" y="21"/>
                  </a:cubicBezTo>
                  <a:cubicBezTo>
                    <a:pt x="1" y="22"/>
                    <a:pt x="1" y="23"/>
                    <a:pt x="2" y="24"/>
                  </a:cubicBezTo>
                  <a:close/>
                  <a:moveTo>
                    <a:pt x="24" y="22"/>
                  </a:moveTo>
                  <a:cubicBezTo>
                    <a:pt x="24" y="23"/>
                    <a:pt x="25" y="23"/>
                    <a:pt x="25" y="24"/>
                  </a:cubicBezTo>
                  <a:cubicBezTo>
                    <a:pt x="25" y="23"/>
                    <a:pt x="25" y="23"/>
                    <a:pt x="26" y="22"/>
                  </a:cubicBezTo>
                  <a:cubicBezTo>
                    <a:pt x="25" y="22"/>
                    <a:pt x="25" y="21"/>
                    <a:pt x="25" y="21"/>
                  </a:cubicBezTo>
                  <a:cubicBezTo>
                    <a:pt x="25" y="22"/>
                    <a:pt x="24" y="22"/>
                    <a:pt x="24" y="22"/>
                  </a:cubicBezTo>
                  <a:close/>
                  <a:moveTo>
                    <a:pt x="4" y="22"/>
                  </a:moveTo>
                  <a:cubicBezTo>
                    <a:pt x="4" y="22"/>
                    <a:pt x="4" y="21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21" y="23"/>
                  </a:moveTo>
                  <a:cubicBezTo>
                    <a:pt x="22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1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2"/>
                    <a:pt x="7" y="22"/>
                  </a:cubicBezTo>
                  <a:cubicBezTo>
                    <a:pt x="7" y="22"/>
                    <a:pt x="7" y="23"/>
                    <a:pt x="8" y="23"/>
                  </a:cubicBezTo>
                  <a:close/>
                  <a:moveTo>
                    <a:pt x="10" y="25"/>
                  </a:moveTo>
                  <a:cubicBezTo>
                    <a:pt x="10" y="24"/>
                    <a:pt x="10" y="24"/>
                    <a:pt x="11" y="23"/>
                  </a:cubicBezTo>
                  <a:cubicBezTo>
                    <a:pt x="10" y="23"/>
                    <a:pt x="10" y="22"/>
                    <a:pt x="9" y="22"/>
                  </a:cubicBezTo>
                  <a:cubicBezTo>
                    <a:pt x="9" y="23"/>
                    <a:pt x="9" y="24"/>
                    <a:pt x="10" y="25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lose/>
                  <a:moveTo>
                    <a:pt x="29" y="24"/>
                  </a:moveTo>
                  <a:cubicBezTo>
                    <a:pt x="30" y="24"/>
                    <a:pt x="30" y="23"/>
                    <a:pt x="29" y="23"/>
                  </a:cubicBezTo>
                  <a:cubicBezTo>
                    <a:pt x="29" y="23"/>
                    <a:pt x="29" y="24"/>
                    <a:pt x="29" y="24"/>
                  </a:cubicBezTo>
                  <a:close/>
                  <a:moveTo>
                    <a:pt x="18" y="24"/>
                  </a:moveTo>
                  <a:cubicBezTo>
                    <a:pt x="19" y="24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5"/>
                    <a:pt x="27" y="26"/>
                  </a:cubicBezTo>
                  <a:cubicBezTo>
                    <a:pt x="27" y="25"/>
                    <a:pt x="27" y="25"/>
                    <a:pt x="27" y="24"/>
                  </a:cubicBezTo>
                  <a:cubicBezTo>
                    <a:pt x="27" y="24"/>
                    <a:pt x="27" y="23"/>
                    <a:pt x="26" y="23"/>
                  </a:cubicBezTo>
                  <a:cubicBezTo>
                    <a:pt x="26" y="24"/>
                    <a:pt x="26" y="24"/>
                    <a:pt x="26" y="25"/>
                  </a:cubicBezTo>
                  <a:close/>
                  <a:moveTo>
                    <a:pt x="15" y="25"/>
                  </a:moveTo>
                  <a:cubicBezTo>
                    <a:pt x="16" y="24"/>
                    <a:pt x="16" y="24"/>
                    <a:pt x="15" y="23"/>
                  </a:cubicBezTo>
                  <a:cubicBezTo>
                    <a:pt x="15" y="24"/>
                    <a:pt x="14" y="24"/>
                    <a:pt x="15" y="25"/>
                  </a:cubicBezTo>
                  <a:close/>
                  <a:moveTo>
                    <a:pt x="7" y="25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7" y="25"/>
                  </a:cubicBezTo>
                  <a:close/>
                  <a:moveTo>
                    <a:pt x="30" y="25"/>
                  </a:moveTo>
                  <a:cubicBezTo>
                    <a:pt x="30" y="25"/>
                    <a:pt x="30" y="24"/>
                    <a:pt x="30" y="24"/>
                  </a:cubicBezTo>
                  <a:cubicBezTo>
                    <a:pt x="29" y="24"/>
                    <a:pt x="29" y="24"/>
                    <a:pt x="30" y="25"/>
                  </a:cubicBezTo>
                  <a:close/>
                  <a:moveTo>
                    <a:pt x="23" y="25"/>
                  </a:moveTo>
                  <a:cubicBezTo>
                    <a:pt x="23" y="25"/>
                    <a:pt x="23" y="26"/>
                    <a:pt x="24" y="26"/>
                  </a:cubicBezTo>
                  <a:cubicBezTo>
                    <a:pt x="24" y="25"/>
                    <a:pt x="24" y="24"/>
                    <a:pt x="23" y="24"/>
                  </a:cubicBezTo>
                  <a:cubicBezTo>
                    <a:pt x="23" y="24"/>
                    <a:pt x="23" y="25"/>
                    <a:pt x="23" y="25"/>
                  </a:cubicBezTo>
                  <a:close/>
                  <a:moveTo>
                    <a:pt x="9" y="25"/>
                  </a:moveTo>
                  <a:cubicBezTo>
                    <a:pt x="9" y="25"/>
                    <a:pt x="9" y="26"/>
                    <a:pt x="9" y="26"/>
                  </a:cubicBezTo>
                  <a:cubicBezTo>
                    <a:pt x="10" y="25"/>
                    <a:pt x="9" y="24"/>
                    <a:pt x="9" y="24"/>
                  </a:cubicBezTo>
                  <a:cubicBezTo>
                    <a:pt x="8" y="24"/>
                    <a:pt x="9" y="25"/>
                    <a:pt x="9" y="25"/>
                  </a:cubicBezTo>
                  <a:close/>
                  <a:moveTo>
                    <a:pt x="19" y="25"/>
                  </a:move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5"/>
                    <a:pt x="19" y="24"/>
                    <a:pt x="19" y="25"/>
                  </a:cubicBezTo>
                  <a:close/>
                  <a:moveTo>
                    <a:pt x="4" y="30"/>
                  </a:moveTo>
                  <a:cubicBezTo>
                    <a:pt x="4" y="29"/>
                    <a:pt x="3" y="26"/>
                    <a:pt x="2" y="24"/>
                  </a:cubicBezTo>
                  <a:cubicBezTo>
                    <a:pt x="2" y="27"/>
                    <a:pt x="3" y="29"/>
                    <a:pt x="4" y="30"/>
                  </a:cubicBezTo>
                  <a:close/>
                  <a:moveTo>
                    <a:pt x="21" y="25"/>
                  </a:moveTo>
                  <a:cubicBezTo>
                    <a:pt x="21" y="25"/>
                    <a:pt x="21" y="24"/>
                    <a:pt x="20" y="25"/>
                  </a:cubicBezTo>
                  <a:cubicBezTo>
                    <a:pt x="21" y="25"/>
                    <a:pt x="21" y="26"/>
                    <a:pt x="21" y="25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3" y="26"/>
                  </a:cubicBezTo>
                  <a:cubicBezTo>
                    <a:pt x="12" y="26"/>
                    <a:pt x="12" y="25"/>
                    <a:pt x="11" y="25"/>
                  </a:cubicBezTo>
                  <a:cubicBezTo>
                    <a:pt x="11" y="26"/>
                    <a:pt x="11" y="27"/>
                    <a:pt x="12" y="27"/>
                  </a:cubicBezTo>
                  <a:close/>
                  <a:moveTo>
                    <a:pt x="15" y="26"/>
                  </a:move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4" y="25"/>
                  </a:cubicBezTo>
                  <a:cubicBezTo>
                    <a:pt x="14" y="26"/>
                    <a:pt x="14" y="26"/>
                    <a:pt x="15" y="26"/>
                  </a:cubicBezTo>
                  <a:close/>
                  <a:moveTo>
                    <a:pt x="20" y="26"/>
                  </a:moveTo>
                  <a:cubicBezTo>
                    <a:pt x="20" y="26"/>
                    <a:pt x="20" y="27"/>
                    <a:pt x="21" y="27"/>
                  </a:cubicBezTo>
                  <a:cubicBezTo>
                    <a:pt x="21" y="27"/>
                    <a:pt x="21" y="26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27" y="27"/>
                  </a:moveTo>
                  <a:cubicBezTo>
                    <a:pt x="28" y="27"/>
                    <a:pt x="28" y="28"/>
                    <a:pt x="28" y="28"/>
                  </a:cubicBezTo>
                  <a:cubicBezTo>
                    <a:pt x="28" y="27"/>
                    <a:pt x="28" y="26"/>
                    <a:pt x="28" y="25"/>
                  </a:cubicBezTo>
                  <a:cubicBezTo>
                    <a:pt x="27" y="26"/>
                    <a:pt x="27" y="27"/>
                    <a:pt x="27" y="27"/>
                  </a:cubicBezTo>
                  <a:close/>
                  <a:moveTo>
                    <a:pt x="9" y="27"/>
                  </a:moveTo>
                  <a:cubicBezTo>
                    <a:pt x="9" y="27"/>
                    <a:pt x="9" y="26"/>
                    <a:pt x="8" y="26"/>
                  </a:cubicBezTo>
                  <a:cubicBezTo>
                    <a:pt x="8" y="26"/>
                    <a:pt x="8" y="27"/>
                    <a:pt x="9" y="27"/>
                  </a:cubicBezTo>
                  <a:close/>
                  <a:moveTo>
                    <a:pt x="17" y="27"/>
                  </a:moveTo>
                  <a:cubicBezTo>
                    <a:pt x="17" y="27"/>
                    <a:pt x="18" y="26"/>
                    <a:pt x="17" y="26"/>
                  </a:cubicBezTo>
                  <a:cubicBezTo>
                    <a:pt x="17" y="26"/>
                    <a:pt x="17" y="26"/>
                    <a:pt x="1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6" y="27"/>
                    <a:pt x="25" y="26"/>
                    <a:pt x="25" y="26"/>
                  </a:cubicBezTo>
                  <a:cubicBezTo>
                    <a:pt x="25" y="26"/>
                    <a:pt x="24" y="27"/>
                    <a:pt x="25" y="27"/>
                  </a:cubicBezTo>
                  <a:cubicBezTo>
                    <a:pt x="25" y="27"/>
                    <a:pt x="25" y="26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8" y="27"/>
                  </a:cubicBezTo>
                  <a:close/>
                  <a:moveTo>
                    <a:pt x="23" y="28"/>
                  </a:moveTo>
                  <a:cubicBezTo>
                    <a:pt x="23" y="27"/>
                    <a:pt x="23" y="27"/>
                    <a:pt x="22" y="27"/>
                  </a:cubicBezTo>
                  <a:cubicBezTo>
                    <a:pt x="22" y="27"/>
                    <a:pt x="22" y="28"/>
                    <a:pt x="23" y="28"/>
                  </a:cubicBezTo>
                  <a:close/>
                  <a:moveTo>
                    <a:pt x="5" y="29"/>
                  </a:moveTo>
                  <a:cubicBezTo>
                    <a:pt x="5" y="28"/>
                    <a:pt x="5" y="27"/>
                    <a:pt x="5" y="27"/>
                  </a:cubicBezTo>
                  <a:cubicBezTo>
                    <a:pt x="5" y="28"/>
                    <a:pt x="5" y="28"/>
                    <a:pt x="5" y="29"/>
                  </a:cubicBezTo>
                  <a:close/>
                  <a:moveTo>
                    <a:pt x="7" y="28"/>
                  </a:moveTo>
                  <a:cubicBezTo>
                    <a:pt x="7" y="27"/>
                    <a:pt x="8" y="28"/>
                    <a:pt x="8" y="28"/>
                  </a:cubicBezTo>
                  <a:cubicBezTo>
                    <a:pt x="8" y="28"/>
                    <a:pt x="8" y="27"/>
                    <a:pt x="7" y="27"/>
                  </a:cubicBezTo>
                  <a:cubicBezTo>
                    <a:pt x="7" y="27"/>
                    <a:pt x="7" y="27"/>
                    <a:pt x="7" y="28"/>
                  </a:cubicBezTo>
                  <a:close/>
                  <a:moveTo>
                    <a:pt x="13" y="29"/>
                  </a:moveTo>
                  <a:cubicBezTo>
                    <a:pt x="13" y="29"/>
                    <a:pt x="14" y="28"/>
                    <a:pt x="14" y="27"/>
                  </a:cubicBezTo>
                  <a:cubicBezTo>
                    <a:pt x="14" y="27"/>
                    <a:pt x="14" y="27"/>
                    <a:pt x="13" y="27"/>
                  </a:cubicBezTo>
                  <a:cubicBezTo>
                    <a:pt x="13" y="28"/>
                    <a:pt x="12" y="29"/>
                    <a:pt x="13" y="29"/>
                  </a:cubicBezTo>
                  <a:close/>
                  <a:moveTo>
                    <a:pt x="20" y="29"/>
                  </a:moveTo>
                  <a:cubicBezTo>
                    <a:pt x="20" y="28"/>
                    <a:pt x="19" y="27"/>
                    <a:pt x="19" y="27"/>
                  </a:cubicBezTo>
                  <a:cubicBezTo>
                    <a:pt x="19" y="28"/>
                    <a:pt x="20" y="28"/>
                    <a:pt x="20" y="29"/>
                  </a:cubicBezTo>
                  <a:close/>
                  <a:moveTo>
                    <a:pt x="22" y="29"/>
                  </a:moveTo>
                  <a:cubicBezTo>
                    <a:pt x="22" y="28"/>
                    <a:pt x="22" y="28"/>
                    <a:pt x="21" y="28"/>
                  </a:cubicBezTo>
                  <a:cubicBezTo>
                    <a:pt x="21" y="28"/>
                    <a:pt x="22" y="29"/>
                    <a:pt x="22" y="29"/>
                  </a:cubicBezTo>
                  <a:close/>
                  <a:moveTo>
                    <a:pt x="19" y="30"/>
                  </a:moveTo>
                  <a:cubicBezTo>
                    <a:pt x="19" y="30"/>
                    <a:pt x="20" y="30"/>
                    <a:pt x="20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8" y="29"/>
                    <a:pt x="19" y="29"/>
                    <a:pt x="19" y="30"/>
                  </a:cubicBezTo>
                  <a:close/>
                  <a:moveTo>
                    <a:pt x="10" y="30"/>
                  </a:move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0" y="28"/>
                    <a:pt x="10" y="28"/>
                  </a:cubicBezTo>
                  <a:cubicBezTo>
                    <a:pt x="9" y="29"/>
                    <a:pt x="10" y="29"/>
                    <a:pt x="10" y="30"/>
                  </a:cubicBezTo>
                  <a:close/>
                  <a:moveTo>
                    <a:pt x="27" y="30"/>
                  </a:moveTo>
                  <a:cubicBezTo>
                    <a:pt x="27" y="30"/>
                    <a:pt x="28" y="30"/>
                    <a:pt x="28" y="29"/>
                  </a:cubicBezTo>
                  <a:cubicBezTo>
                    <a:pt x="27" y="29"/>
                    <a:pt x="27" y="28"/>
                    <a:pt x="26" y="28"/>
                  </a:cubicBezTo>
                  <a:cubicBezTo>
                    <a:pt x="26" y="29"/>
                    <a:pt x="26" y="30"/>
                    <a:pt x="27" y="30"/>
                  </a:cubicBezTo>
                  <a:close/>
                  <a:moveTo>
                    <a:pt x="17" y="29"/>
                  </a:moveTo>
                  <a:cubicBezTo>
                    <a:pt x="17" y="29"/>
                    <a:pt x="17" y="28"/>
                    <a:pt x="17" y="28"/>
                  </a:cubicBezTo>
                  <a:cubicBezTo>
                    <a:pt x="17" y="29"/>
                    <a:pt x="16" y="29"/>
                    <a:pt x="17" y="29"/>
                  </a:cubicBezTo>
                  <a:close/>
                  <a:moveTo>
                    <a:pt x="30" y="30"/>
                  </a:moveTo>
                  <a:cubicBezTo>
                    <a:pt x="30" y="30"/>
                    <a:pt x="30" y="29"/>
                    <a:pt x="31" y="29"/>
                  </a:cubicBezTo>
                  <a:cubicBezTo>
                    <a:pt x="30" y="29"/>
                    <a:pt x="30" y="28"/>
                    <a:pt x="30" y="28"/>
                  </a:cubicBezTo>
                  <a:cubicBezTo>
                    <a:pt x="30" y="29"/>
                    <a:pt x="29" y="30"/>
                    <a:pt x="30" y="30"/>
                  </a:cubicBezTo>
                  <a:close/>
                  <a:moveTo>
                    <a:pt x="7" y="29"/>
                  </a:moveTo>
                  <a:cubicBezTo>
                    <a:pt x="8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24" y="30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30"/>
                    <a:pt x="24" y="30"/>
                  </a:cubicBezTo>
                  <a:close/>
                  <a:moveTo>
                    <a:pt x="21" y="30"/>
                  </a:moveTo>
                  <a:cubicBezTo>
                    <a:pt x="22" y="30"/>
                    <a:pt x="21" y="29"/>
                    <a:pt x="21" y="29"/>
                  </a:cubicBezTo>
                  <a:cubicBezTo>
                    <a:pt x="21" y="30"/>
                    <a:pt x="21" y="30"/>
                    <a:pt x="21" y="30"/>
                  </a:cubicBezTo>
                  <a:close/>
                  <a:moveTo>
                    <a:pt x="18" y="32"/>
                  </a:moveTo>
                  <a:cubicBezTo>
                    <a:pt x="18" y="32"/>
                    <a:pt x="19" y="31"/>
                    <a:pt x="19" y="31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7" y="30"/>
                    <a:pt x="18" y="31"/>
                    <a:pt x="18" y="32"/>
                  </a:cubicBezTo>
                  <a:close/>
                  <a:moveTo>
                    <a:pt x="15" y="32"/>
                  </a:moveTo>
                  <a:cubicBezTo>
                    <a:pt x="16" y="32"/>
                    <a:pt x="16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1"/>
                    <a:pt x="14" y="31"/>
                    <a:pt x="15" y="32"/>
                  </a:cubicBezTo>
                  <a:close/>
                  <a:moveTo>
                    <a:pt x="6" y="32"/>
                  </a:moveTo>
                  <a:cubicBezTo>
                    <a:pt x="6" y="31"/>
                    <a:pt x="6" y="30"/>
                    <a:pt x="6" y="30"/>
                  </a:cubicBezTo>
                  <a:cubicBezTo>
                    <a:pt x="6" y="31"/>
                    <a:pt x="5" y="31"/>
                    <a:pt x="6" y="32"/>
                  </a:cubicBezTo>
                  <a:close/>
                  <a:moveTo>
                    <a:pt x="24" y="31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3" y="30"/>
                  </a:cubicBezTo>
                  <a:cubicBezTo>
                    <a:pt x="23" y="30"/>
                    <a:pt x="23" y="31"/>
                    <a:pt x="24" y="31"/>
                  </a:cubicBezTo>
                  <a:close/>
                  <a:moveTo>
                    <a:pt x="9" y="32"/>
                  </a:moveTo>
                  <a:cubicBezTo>
                    <a:pt x="9" y="32"/>
                    <a:pt x="9" y="31"/>
                    <a:pt x="10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8" y="31"/>
                    <a:pt x="9" y="31"/>
                    <a:pt x="9" y="32"/>
                  </a:cubicBezTo>
                  <a:close/>
                  <a:moveTo>
                    <a:pt x="20" y="30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1" y="31"/>
                  </a:cubicBezTo>
                  <a:cubicBezTo>
                    <a:pt x="21" y="31"/>
                    <a:pt x="21" y="31"/>
                    <a:pt x="20" y="30"/>
                  </a:cubicBezTo>
                  <a:cubicBezTo>
                    <a:pt x="20" y="30"/>
                    <a:pt x="20" y="31"/>
                    <a:pt x="20" y="30"/>
                  </a:cubicBezTo>
                  <a:close/>
                  <a:moveTo>
                    <a:pt x="12" y="32"/>
                  </a:moveTo>
                  <a:cubicBezTo>
                    <a:pt x="12" y="32"/>
                    <a:pt x="13" y="31"/>
                    <a:pt x="12" y="30"/>
                  </a:cubicBezTo>
                  <a:cubicBezTo>
                    <a:pt x="11" y="31"/>
                    <a:pt x="11" y="32"/>
                    <a:pt x="12" y="32"/>
                  </a:cubicBezTo>
                  <a:close/>
                  <a:moveTo>
                    <a:pt x="26" y="32"/>
                  </a:moveTo>
                  <a:cubicBezTo>
                    <a:pt x="26" y="32"/>
                    <a:pt x="26" y="31"/>
                    <a:pt x="25" y="31"/>
                  </a:cubicBezTo>
                  <a:cubicBezTo>
                    <a:pt x="25" y="31"/>
                    <a:pt x="26" y="32"/>
                    <a:pt x="26" y="32"/>
                  </a:cubicBezTo>
                  <a:close/>
                  <a:moveTo>
                    <a:pt x="29" y="33"/>
                  </a:moveTo>
                  <a:cubicBezTo>
                    <a:pt x="29" y="33"/>
                    <a:pt x="29" y="32"/>
                    <a:pt x="29" y="31"/>
                  </a:cubicBezTo>
                  <a:cubicBezTo>
                    <a:pt x="29" y="32"/>
                    <a:pt x="29" y="33"/>
                    <a:pt x="29" y="33"/>
                  </a:cubicBezTo>
                  <a:close/>
                  <a:moveTo>
                    <a:pt x="16" y="34"/>
                  </a:moveTo>
                  <a:cubicBezTo>
                    <a:pt x="16" y="34"/>
                    <a:pt x="16" y="34"/>
                    <a:pt x="16" y="35"/>
                  </a:cubicBezTo>
                  <a:cubicBezTo>
                    <a:pt x="17" y="34"/>
                    <a:pt x="18" y="34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6" y="32"/>
                    <a:pt x="16" y="33"/>
                    <a:pt x="16" y="34"/>
                  </a:cubicBezTo>
                  <a:close/>
                  <a:moveTo>
                    <a:pt x="22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2"/>
                  </a:cubicBezTo>
                  <a:close/>
                  <a:moveTo>
                    <a:pt x="21" y="32"/>
                  </a:moveTo>
                  <a:cubicBezTo>
                    <a:pt x="22" y="33"/>
                    <a:pt x="22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2"/>
                    <a:pt x="20" y="32"/>
                  </a:cubicBezTo>
                  <a:cubicBezTo>
                    <a:pt x="19" y="32"/>
                    <a:pt x="19" y="33"/>
                    <a:pt x="20" y="33"/>
                  </a:cubicBezTo>
                  <a:close/>
                  <a:moveTo>
                    <a:pt x="11" y="35"/>
                  </a:moveTo>
                  <a:cubicBezTo>
                    <a:pt x="11" y="34"/>
                    <a:pt x="11" y="34"/>
                    <a:pt x="11" y="33"/>
                  </a:cubicBezTo>
                  <a:cubicBezTo>
                    <a:pt x="11" y="33"/>
                    <a:pt x="11" y="33"/>
                    <a:pt x="10" y="33"/>
                  </a:cubicBezTo>
                  <a:cubicBezTo>
                    <a:pt x="10" y="33"/>
                    <a:pt x="10" y="34"/>
                    <a:pt x="11" y="35"/>
                  </a:cubicBezTo>
                  <a:close/>
                  <a:moveTo>
                    <a:pt x="22" y="33"/>
                  </a:moveTo>
                  <a:cubicBezTo>
                    <a:pt x="23" y="33"/>
                    <a:pt x="22" y="33"/>
                    <a:pt x="22" y="33"/>
                  </a:cubicBezTo>
                  <a:cubicBezTo>
                    <a:pt x="22" y="33"/>
                    <a:pt x="22" y="34"/>
                    <a:pt x="22" y="33"/>
                  </a:cubicBezTo>
                  <a:close/>
                  <a:moveTo>
                    <a:pt x="23" y="33"/>
                  </a:moveTo>
                  <a:cubicBezTo>
                    <a:pt x="24" y="33"/>
                    <a:pt x="24" y="34"/>
                    <a:pt x="24" y="34"/>
                  </a:cubicBezTo>
                  <a:cubicBezTo>
                    <a:pt x="24" y="34"/>
                    <a:pt x="25" y="34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3" y="33"/>
                  </a:cubicBezTo>
                  <a:close/>
                  <a:moveTo>
                    <a:pt x="14" y="34"/>
                  </a:moveTo>
                  <a:cubicBezTo>
                    <a:pt x="14" y="34"/>
                    <a:pt x="14" y="34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3" y="34"/>
                    <a:pt x="14" y="34"/>
                  </a:cubicBezTo>
                  <a:close/>
                  <a:moveTo>
                    <a:pt x="20" y="34"/>
                  </a:moveTo>
                  <a:cubicBezTo>
                    <a:pt x="21" y="34"/>
                    <a:pt x="21" y="33"/>
                    <a:pt x="21" y="33"/>
                  </a:cubicBezTo>
                  <a:cubicBezTo>
                    <a:pt x="21" y="34"/>
                    <a:pt x="20" y="34"/>
                    <a:pt x="20" y="34"/>
                  </a:cubicBezTo>
                  <a:close/>
                  <a:moveTo>
                    <a:pt x="17" y="36"/>
                  </a:moveTo>
                  <a:cubicBezTo>
                    <a:pt x="18" y="36"/>
                    <a:pt x="18" y="37"/>
                    <a:pt x="18" y="37"/>
                  </a:cubicBezTo>
                  <a:cubicBezTo>
                    <a:pt x="18" y="36"/>
                    <a:pt x="19" y="35"/>
                    <a:pt x="19" y="34"/>
                  </a:cubicBezTo>
                  <a:cubicBezTo>
                    <a:pt x="19" y="34"/>
                    <a:pt x="19" y="34"/>
                    <a:pt x="18" y="34"/>
                  </a:cubicBezTo>
                  <a:cubicBezTo>
                    <a:pt x="18" y="35"/>
                    <a:pt x="18" y="35"/>
                    <a:pt x="17" y="36"/>
                  </a:cubicBezTo>
                  <a:close/>
                  <a:moveTo>
                    <a:pt x="26" y="37"/>
                  </a:moveTo>
                  <a:cubicBezTo>
                    <a:pt x="27" y="36"/>
                    <a:pt x="27" y="35"/>
                    <a:pt x="27" y="34"/>
                  </a:cubicBezTo>
                  <a:cubicBezTo>
                    <a:pt x="27" y="35"/>
                    <a:pt x="26" y="36"/>
                    <a:pt x="26" y="37"/>
                  </a:cubicBezTo>
                  <a:close/>
                  <a:moveTo>
                    <a:pt x="21" y="35"/>
                  </a:moveTo>
                  <a:cubicBezTo>
                    <a:pt x="22" y="35"/>
                    <a:pt x="22" y="34"/>
                    <a:pt x="21" y="34"/>
                  </a:cubicBezTo>
                  <a:cubicBezTo>
                    <a:pt x="21" y="35"/>
                    <a:pt x="21" y="35"/>
                    <a:pt x="21" y="35"/>
                  </a:cubicBezTo>
                  <a:close/>
                  <a:moveTo>
                    <a:pt x="23" y="35"/>
                  </a:moveTo>
                  <a:cubicBezTo>
                    <a:pt x="24" y="35"/>
                    <a:pt x="23" y="34"/>
                    <a:pt x="23" y="34"/>
                  </a:cubicBezTo>
                  <a:cubicBezTo>
                    <a:pt x="23" y="34"/>
                    <a:pt x="23" y="35"/>
                    <a:pt x="23" y="35"/>
                  </a:cubicBezTo>
                  <a:close/>
                  <a:moveTo>
                    <a:pt x="9" y="35"/>
                  </a:moveTo>
                  <a:cubicBezTo>
                    <a:pt x="9" y="35"/>
                    <a:pt x="9" y="35"/>
                    <a:pt x="9" y="34"/>
                  </a:cubicBezTo>
                  <a:cubicBezTo>
                    <a:pt x="8" y="35"/>
                    <a:pt x="9" y="35"/>
                    <a:pt x="9" y="35"/>
                  </a:cubicBezTo>
                  <a:close/>
                  <a:moveTo>
                    <a:pt x="15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8"/>
                    <a:pt x="12" y="39"/>
                    <a:pt x="14" y="39"/>
                  </a:cubicBezTo>
                  <a:cubicBezTo>
                    <a:pt x="15" y="38"/>
                    <a:pt x="15" y="37"/>
                    <a:pt x="16" y="36"/>
                  </a:cubicBezTo>
                  <a:cubicBezTo>
                    <a:pt x="16" y="36"/>
                    <a:pt x="16" y="35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lose/>
                  <a:moveTo>
                    <a:pt x="10" y="37"/>
                  </a:moveTo>
                  <a:cubicBezTo>
                    <a:pt x="10" y="36"/>
                    <a:pt x="10" y="35"/>
                    <a:pt x="9" y="35"/>
                  </a:cubicBezTo>
                  <a:cubicBezTo>
                    <a:pt x="9" y="36"/>
                    <a:pt x="9" y="37"/>
                    <a:pt x="10" y="37"/>
                  </a:cubicBezTo>
                  <a:close/>
                  <a:moveTo>
                    <a:pt x="12" y="37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lose/>
                  <a:moveTo>
                    <a:pt x="22" y="37"/>
                  </a:moveTo>
                  <a:cubicBezTo>
                    <a:pt x="23" y="36"/>
                    <a:pt x="23" y="36"/>
                    <a:pt x="22" y="36"/>
                  </a:cubicBezTo>
                  <a:cubicBezTo>
                    <a:pt x="22" y="36"/>
                    <a:pt x="22" y="36"/>
                    <a:pt x="22" y="37"/>
                  </a:cubicBezTo>
                  <a:close/>
                  <a:moveTo>
                    <a:pt x="19" y="39"/>
                  </a:moveTo>
                  <a:cubicBezTo>
                    <a:pt x="20" y="38"/>
                    <a:pt x="20" y="37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18" y="38"/>
                    <a:pt x="19" y="39"/>
                  </a:cubicBezTo>
                  <a:close/>
                  <a:moveTo>
                    <a:pt x="15" y="40"/>
                  </a:moveTo>
                  <a:cubicBezTo>
                    <a:pt x="16" y="41"/>
                    <a:pt x="17" y="41"/>
                    <a:pt x="18" y="41"/>
                  </a:cubicBezTo>
                  <a:cubicBezTo>
                    <a:pt x="18" y="41"/>
                    <a:pt x="19" y="40"/>
                    <a:pt x="19" y="39"/>
                  </a:cubicBezTo>
                  <a:cubicBezTo>
                    <a:pt x="18" y="39"/>
                    <a:pt x="18" y="40"/>
                    <a:pt x="17" y="40"/>
                  </a:cubicBezTo>
                  <a:cubicBezTo>
                    <a:pt x="17" y="40"/>
                    <a:pt x="17" y="40"/>
                    <a:pt x="17" y="39"/>
                  </a:cubicBezTo>
                  <a:cubicBezTo>
                    <a:pt x="17" y="39"/>
                    <a:pt x="18" y="37"/>
                    <a:pt x="17" y="37"/>
                  </a:cubicBezTo>
                  <a:cubicBezTo>
                    <a:pt x="16" y="38"/>
                    <a:pt x="15" y="39"/>
                    <a:pt x="15" y="40"/>
                  </a:cubicBezTo>
                  <a:close/>
                  <a:moveTo>
                    <a:pt x="20" y="40"/>
                  </a:moveTo>
                  <a:cubicBezTo>
                    <a:pt x="21" y="39"/>
                    <a:pt x="22" y="39"/>
                    <a:pt x="22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0" y="39"/>
                    <a:pt x="20" y="40"/>
                  </a:cubicBezTo>
                  <a:close/>
                  <a:moveTo>
                    <a:pt x="23" y="39"/>
                  </a:moveTo>
                  <a:cubicBezTo>
                    <a:pt x="23" y="39"/>
                    <a:pt x="23" y="39"/>
                    <a:pt x="22" y="39"/>
                  </a:cubicBezTo>
                  <a:cubicBezTo>
                    <a:pt x="22" y="39"/>
                    <a:pt x="21" y="40"/>
                    <a:pt x="21" y="41"/>
                  </a:cubicBezTo>
                  <a:cubicBezTo>
                    <a:pt x="23" y="40"/>
                    <a:pt x="24" y="39"/>
                    <a:pt x="25" y="38"/>
                  </a:cubicBezTo>
                  <a:cubicBezTo>
                    <a:pt x="24" y="38"/>
                    <a:pt x="24" y="39"/>
                    <a:pt x="23" y="39"/>
                  </a:cubicBezTo>
                  <a:close/>
                  <a:moveTo>
                    <a:pt x="23" y="42"/>
                  </a:moveTo>
                  <a:cubicBezTo>
                    <a:pt x="24" y="42"/>
                    <a:pt x="24" y="41"/>
                    <a:pt x="25" y="40"/>
                  </a:cubicBezTo>
                  <a:cubicBezTo>
                    <a:pt x="24" y="41"/>
                    <a:pt x="24" y="41"/>
                    <a:pt x="23" y="42"/>
                  </a:cubicBezTo>
                  <a:close/>
                  <a:moveTo>
                    <a:pt x="16" y="43"/>
                  </a:moveTo>
                  <a:cubicBezTo>
                    <a:pt x="14" y="42"/>
                    <a:pt x="13" y="41"/>
                    <a:pt x="12" y="41"/>
                  </a:cubicBezTo>
                  <a:cubicBezTo>
                    <a:pt x="13" y="42"/>
                    <a:pt x="15" y="43"/>
                    <a:pt x="16" y="43"/>
                  </a:cubicBezTo>
                  <a:close/>
                  <a:moveTo>
                    <a:pt x="17" y="44"/>
                  </a:moveTo>
                  <a:cubicBezTo>
                    <a:pt x="16" y="44"/>
                    <a:pt x="15" y="43"/>
                    <a:pt x="15" y="44"/>
                  </a:cubicBezTo>
                  <a:cubicBezTo>
                    <a:pt x="16" y="44"/>
                    <a:pt x="16" y="44"/>
                    <a:pt x="1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55" name="Freeform 47">
              <a:extLst>
                <a:ext uri="{FF2B5EF4-FFF2-40B4-BE49-F238E27FC236}">
                  <a16:creationId xmlns:a16="http://schemas.microsoft.com/office/drawing/2014/main" id="{EFF48AC5-DEE2-DEBD-6868-848F3C765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4863" y="3155950"/>
              <a:ext cx="798513" cy="1835150"/>
            </a:xfrm>
            <a:custGeom>
              <a:avLst/>
              <a:gdLst>
                <a:gd name="T0" fmla="*/ 45 w 85"/>
                <a:gd name="T1" fmla="*/ 178 h 196"/>
                <a:gd name="T2" fmla="*/ 24 w 85"/>
                <a:gd name="T3" fmla="*/ 33 h 196"/>
                <a:gd name="T4" fmla="*/ 82 w 85"/>
                <a:gd name="T5" fmla="*/ 14 h 196"/>
                <a:gd name="T6" fmla="*/ 66 w 85"/>
                <a:gd name="T7" fmla="*/ 169 h 196"/>
                <a:gd name="T8" fmla="*/ 58 w 85"/>
                <a:gd name="T9" fmla="*/ 35 h 196"/>
                <a:gd name="T10" fmla="*/ 45 w 85"/>
                <a:gd name="T11" fmla="*/ 33 h 196"/>
                <a:gd name="T12" fmla="*/ 46 w 85"/>
                <a:gd name="T13" fmla="*/ 37 h 196"/>
                <a:gd name="T14" fmla="*/ 41 w 85"/>
                <a:gd name="T15" fmla="*/ 38 h 196"/>
                <a:gd name="T16" fmla="*/ 28 w 85"/>
                <a:gd name="T17" fmla="*/ 42 h 196"/>
                <a:gd name="T18" fmla="*/ 37 w 85"/>
                <a:gd name="T19" fmla="*/ 42 h 196"/>
                <a:gd name="T20" fmla="*/ 59 w 85"/>
                <a:gd name="T21" fmla="*/ 41 h 196"/>
                <a:gd name="T22" fmla="*/ 26 w 85"/>
                <a:gd name="T23" fmla="*/ 43 h 196"/>
                <a:gd name="T24" fmla="*/ 34 w 85"/>
                <a:gd name="T25" fmla="*/ 44 h 196"/>
                <a:gd name="T26" fmla="*/ 53 w 85"/>
                <a:gd name="T27" fmla="*/ 46 h 196"/>
                <a:gd name="T28" fmla="*/ 47 w 85"/>
                <a:gd name="T29" fmla="*/ 49 h 196"/>
                <a:gd name="T30" fmla="*/ 57 w 85"/>
                <a:gd name="T31" fmla="*/ 48 h 196"/>
                <a:gd name="T32" fmla="*/ 78 w 85"/>
                <a:gd name="T33" fmla="*/ 50 h 196"/>
                <a:gd name="T34" fmla="*/ 53 w 85"/>
                <a:gd name="T35" fmla="*/ 52 h 196"/>
                <a:gd name="T36" fmla="*/ 36 w 85"/>
                <a:gd name="T37" fmla="*/ 56 h 196"/>
                <a:gd name="T38" fmla="*/ 48 w 85"/>
                <a:gd name="T39" fmla="*/ 56 h 196"/>
                <a:gd name="T40" fmla="*/ 44 w 85"/>
                <a:gd name="T41" fmla="*/ 58 h 196"/>
                <a:gd name="T42" fmla="*/ 57 w 85"/>
                <a:gd name="T43" fmla="*/ 60 h 196"/>
                <a:gd name="T44" fmla="*/ 42 w 85"/>
                <a:gd name="T45" fmla="*/ 63 h 196"/>
                <a:gd name="T46" fmla="*/ 54 w 85"/>
                <a:gd name="T47" fmla="*/ 65 h 196"/>
                <a:gd name="T48" fmla="*/ 40 w 85"/>
                <a:gd name="T49" fmla="*/ 65 h 196"/>
                <a:gd name="T50" fmla="*/ 34 w 85"/>
                <a:gd name="T51" fmla="*/ 69 h 196"/>
                <a:gd name="T52" fmla="*/ 34 w 85"/>
                <a:gd name="T53" fmla="*/ 69 h 196"/>
                <a:gd name="T54" fmla="*/ 43 w 85"/>
                <a:gd name="T55" fmla="*/ 72 h 196"/>
                <a:gd name="T56" fmla="*/ 42 w 85"/>
                <a:gd name="T57" fmla="*/ 75 h 196"/>
                <a:gd name="T58" fmla="*/ 57 w 85"/>
                <a:gd name="T59" fmla="*/ 75 h 196"/>
                <a:gd name="T60" fmla="*/ 49 w 85"/>
                <a:gd name="T61" fmla="*/ 78 h 196"/>
                <a:gd name="T62" fmla="*/ 45 w 85"/>
                <a:gd name="T63" fmla="*/ 79 h 196"/>
                <a:gd name="T64" fmla="*/ 37 w 85"/>
                <a:gd name="T65" fmla="*/ 81 h 196"/>
                <a:gd name="T66" fmla="*/ 46 w 85"/>
                <a:gd name="T67" fmla="*/ 82 h 196"/>
                <a:gd name="T68" fmla="*/ 43 w 85"/>
                <a:gd name="T69" fmla="*/ 84 h 196"/>
                <a:gd name="T70" fmla="*/ 32 w 85"/>
                <a:gd name="T71" fmla="*/ 87 h 196"/>
                <a:gd name="T72" fmla="*/ 34 w 85"/>
                <a:gd name="T73" fmla="*/ 89 h 196"/>
                <a:gd name="T74" fmla="*/ 49 w 85"/>
                <a:gd name="T75" fmla="*/ 92 h 196"/>
                <a:gd name="T76" fmla="*/ 56 w 85"/>
                <a:gd name="T77" fmla="*/ 96 h 196"/>
                <a:gd name="T78" fmla="*/ 42 w 85"/>
                <a:gd name="T79" fmla="*/ 96 h 196"/>
                <a:gd name="T80" fmla="*/ 38 w 85"/>
                <a:gd name="T81" fmla="*/ 98 h 196"/>
                <a:gd name="T82" fmla="*/ 44 w 85"/>
                <a:gd name="T83" fmla="*/ 100 h 196"/>
                <a:gd name="T84" fmla="*/ 42 w 85"/>
                <a:gd name="T85" fmla="*/ 102 h 196"/>
                <a:gd name="T86" fmla="*/ 48 w 85"/>
                <a:gd name="T87" fmla="*/ 104 h 196"/>
                <a:gd name="T88" fmla="*/ 59 w 85"/>
                <a:gd name="T89" fmla="*/ 105 h 196"/>
                <a:gd name="T90" fmla="*/ 59 w 85"/>
                <a:gd name="T91" fmla="*/ 108 h 196"/>
                <a:gd name="T92" fmla="*/ 59 w 85"/>
                <a:gd name="T93" fmla="*/ 111 h 196"/>
                <a:gd name="T94" fmla="*/ 57 w 85"/>
                <a:gd name="T95" fmla="*/ 114 h 196"/>
                <a:gd name="T96" fmla="*/ 40 w 85"/>
                <a:gd name="T97" fmla="*/ 119 h 196"/>
                <a:gd name="T98" fmla="*/ 54 w 85"/>
                <a:gd name="T99" fmla="*/ 123 h 196"/>
                <a:gd name="T100" fmla="*/ 39 w 85"/>
                <a:gd name="T101" fmla="*/ 128 h 196"/>
                <a:gd name="T102" fmla="*/ 59 w 85"/>
                <a:gd name="T103" fmla="*/ 133 h 196"/>
                <a:gd name="T104" fmla="*/ 38 w 85"/>
                <a:gd name="T105" fmla="*/ 141 h 196"/>
                <a:gd name="T106" fmla="*/ 43 w 85"/>
                <a:gd name="T107" fmla="*/ 146 h 196"/>
                <a:gd name="T108" fmla="*/ 58 w 85"/>
                <a:gd name="T109" fmla="*/ 154 h 196"/>
                <a:gd name="T110" fmla="*/ 60 w 85"/>
                <a:gd name="T111" fmla="*/ 160 h 196"/>
                <a:gd name="T112" fmla="*/ 64 w 85"/>
                <a:gd name="T113" fmla="*/ 165 h 196"/>
                <a:gd name="T114" fmla="*/ 41 w 85"/>
                <a:gd name="T115" fmla="*/ 173 h 196"/>
                <a:gd name="T116" fmla="*/ 43 w 85"/>
                <a:gd name="T117" fmla="*/ 181 h 196"/>
                <a:gd name="T118" fmla="*/ 64 w 85"/>
                <a:gd name="T119" fmla="*/ 184 h 196"/>
                <a:gd name="T120" fmla="*/ 67 w 85"/>
                <a:gd name="T121" fmla="*/ 187 h 196"/>
                <a:gd name="T122" fmla="*/ 46 w 85"/>
                <a:gd name="T123" fmla="*/ 189 h 196"/>
                <a:gd name="T124" fmla="*/ 65 w 85"/>
                <a:gd name="T125" fmla="*/ 19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196">
                  <a:moveTo>
                    <a:pt x="58" y="191"/>
                  </a:moveTo>
                  <a:cubicBezTo>
                    <a:pt x="58" y="192"/>
                    <a:pt x="57" y="193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3" y="194"/>
                    <a:pt x="52" y="192"/>
                    <a:pt x="52" y="191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1" y="188"/>
                    <a:pt x="52" y="187"/>
                  </a:cubicBezTo>
                  <a:cubicBezTo>
                    <a:pt x="52" y="187"/>
                    <a:pt x="52" y="187"/>
                    <a:pt x="52" y="187"/>
                  </a:cubicBezTo>
                  <a:cubicBezTo>
                    <a:pt x="53" y="187"/>
                    <a:pt x="53" y="187"/>
                    <a:pt x="53" y="188"/>
                  </a:cubicBezTo>
                  <a:cubicBezTo>
                    <a:pt x="54" y="187"/>
                    <a:pt x="53" y="187"/>
                    <a:pt x="53" y="186"/>
                  </a:cubicBezTo>
                  <a:cubicBezTo>
                    <a:pt x="53" y="186"/>
                    <a:pt x="53" y="185"/>
                    <a:pt x="53" y="185"/>
                  </a:cubicBezTo>
                  <a:cubicBezTo>
                    <a:pt x="53" y="181"/>
                    <a:pt x="57" y="180"/>
                    <a:pt x="59" y="178"/>
                  </a:cubicBezTo>
                  <a:cubicBezTo>
                    <a:pt x="59" y="177"/>
                    <a:pt x="59" y="176"/>
                    <a:pt x="60" y="176"/>
                  </a:cubicBezTo>
                  <a:cubicBezTo>
                    <a:pt x="59" y="175"/>
                    <a:pt x="59" y="173"/>
                    <a:pt x="59" y="172"/>
                  </a:cubicBezTo>
                  <a:cubicBezTo>
                    <a:pt x="60" y="169"/>
                    <a:pt x="58" y="165"/>
                    <a:pt x="59" y="162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58" y="158"/>
                    <a:pt x="57" y="156"/>
                    <a:pt x="57" y="153"/>
                  </a:cubicBezTo>
                  <a:cubicBezTo>
                    <a:pt x="57" y="153"/>
                    <a:pt x="57" y="154"/>
                    <a:pt x="56" y="154"/>
                  </a:cubicBezTo>
                  <a:cubicBezTo>
                    <a:pt x="55" y="152"/>
                    <a:pt x="56" y="151"/>
                    <a:pt x="57" y="150"/>
                  </a:cubicBezTo>
                  <a:cubicBezTo>
                    <a:pt x="57" y="149"/>
                    <a:pt x="56" y="148"/>
                    <a:pt x="57" y="147"/>
                  </a:cubicBezTo>
                  <a:cubicBezTo>
                    <a:pt x="56" y="148"/>
                    <a:pt x="56" y="148"/>
                    <a:pt x="55" y="148"/>
                  </a:cubicBezTo>
                  <a:cubicBezTo>
                    <a:pt x="56" y="146"/>
                    <a:pt x="57" y="144"/>
                    <a:pt x="55" y="142"/>
                  </a:cubicBezTo>
                  <a:cubicBezTo>
                    <a:pt x="55" y="136"/>
                    <a:pt x="55" y="132"/>
                    <a:pt x="54" y="127"/>
                  </a:cubicBezTo>
                  <a:cubicBezTo>
                    <a:pt x="54" y="127"/>
                    <a:pt x="53" y="127"/>
                    <a:pt x="53" y="127"/>
                  </a:cubicBezTo>
                  <a:cubicBezTo>
                    <a:pt x="54" y="124"/>
                    <a:pt x="52" y="120"/>
                    <a:pt x="52" y="116"/>
                  </a:cubicBezTo>
                  <a:cubicBezTo>
                    <a:pt x="52" y="116"/>
                    <a:pt x="51" y="116"/>
                    <a:pt x="51" y="116"/>
                  </a:cubicBezTo>
                  <a:cubicBezTo>
                    <a:pt x="51" y="115"/>
                    <a:pt x="51" y="114"/>
                    <a:pt x="52" y="114"/>
                  </a:cubicBezTo>
                  <a:cubicBezTo>
                    <a:pt x="52" y="113"/>
                    <a:pt x="52" y="113"/>
                    <a:pt x="52" y="112"/>
                  </a:cubicBezTo>
                  <a:cubicBezTo>
                    <a:pt x="52" y="112"/>
                    <a:pt x="52" y="112"/>
                    <a:pt x="52" y="111"/>
                  </a:cubicBezTo>
                  <a:cubicBezTo>
                    <a:pt x="51" y="111"/>
                    <a:pt x="51" y="112"/>
                    <a:pt x="51" y="112"/>
                  </a:cubicBezTo>
                  <a:cubicBezTo>
                    <a:pt x="50" y="111"/>
                    <a:pt x="49" y="111"/>
                    <a:pt x="48" y="111"/>
                  </a:cubicBezTo>
                  <a:cubicBezTo>
                    <a:pt x="48" y="111"/>
                    <a:pt x="48" y="111"/>
                    <a:pt x="48" y="112"/>
                  </a:cubicBezTo>
                  <a:cubicBezTo>
                    <a:pt x="48" y="112"/>
                    <a:pt x="48" y="112"/>
                    <a:pt x="47" y="112"/>
                  </a:cubicBezTo>
                  <a:cubicBezTo>
                    <a:pt x="44" y="117"/>
                    <a:pt x="45" y="121"/>
                    <a:pt x="44" y="128"/>
                  </a:cubicBezTo>
                  <a:cubicBezTo>
                    <a:pt x="45" y="129"/>
                    <a:pt x="43" y="129"/>
                    <a:pt x="43" y="131"/>
                  </a:cubicBezTo>
                  <a:cubicBezTo>
                    <a:pt x="43" y="132"/>
                    <a:pt x="43" y="133"/>
                    <a:pt x="43" y="134"/>
                  </a:cubicBezTo>
                  <a:cubicBezTo>
                    <a:pt x="43" y="139"/>
                    <a:pt x="44" y="144"/>
                    <a:pt x="43" y="151"/>
                  </a:cubicBezTo>
                  <a:cubicBezTo>
                    <a:pt x="44" y="151"/>
                    <a:pt x="44" y="150"/>
                    <a:pt x="45" y="151"/>
                  </a:cubicBezTo>
                  <a:cubicBezTo>
                    <a:pt x="45" y="152"/>
                    <a:pt x="44" y="152"/>
                    <a:pt x="43" y="153"/>
                  </a:cubicBezTo>
                  <a:cubicBezTo>
                    <a:pt x="43" y="154"/>
                    <a:pt x="44" y="154"/>
                    <a:pt x="44" y="154"/>
                  </a:cubicBezTo>
                  <a:cubicBezTo>
                    <a:pt x="44" y="156"/>
                    <a:pt x="43" y="157"/>
                    <a:pt x="44" y="158"/>
                  </a:cubicBezTo>
                  <a:cubicBezTo>
                    <a:pt x="44" y="159"/>
                    <a:pt x="44" y="160"/>
                    <a:pt x="44" y="161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4" y="163"/>
                    <a:pt x="46" y="165"/>
                    <a:pt x="45" y="167"/>
                  </a:cubicBezTo>
                  <a:cubicBezTo>
                    <a:pt x="45" y="167"/>
                    <a:pt x="44" y="167"/>
                    <a:pt x="44" y="166"/>
                  </a:cubicBezTo>
                  <a:cubicBezTo>
                    <a:pt x="45" y="170"/>
                    <a:pt x="44" y="173"/>
                    <a:pt x="45" y="176"/>
                  </a:cubicBezTo>
                  <a:cubicBezTo>
                    <a:pt x="45" y="176"/>
                    <a:pt x="45" y="177"/>
                    <a:pt x="45" y="178"/>
                  </a:cubicBezTo>
                  <a:cubicBezTo>
                    <a:pt x="45" y="178"/>
                    <a:pt x="45" y="178"/>
                    <a:pt x="44" y="178"/>
                  </a:cubicBezTo>
                  <a:cubicBezTo>
                    <a:pt x="44" y="178"/>
                    <a:pt x="44" y="178"/>
                    <a:pt x="44" y="177"/>
                  </a:cubicBezTo>
                  <a:cubicBezTo>
                    <a:pt x="42" y="178"/>
                    <a:pt x="44" y="179"/>
                    <a:pt x="44" y="180"/>
                  </a:cubicBezTo>
                  <a:cubicBezTo>
                    <a:pt x="46" y="180"/>
                    <a:pt x="47" y="181"/>
                    <a:pt x="48" y="181"/>
                  </a:cubicBezTo>
                  <a:cubicBezTo>
                    <a:pt x="48" y="182"/>
                    <a:pt x="49" y="182"/>
                    <a:pt x="50" y="183"/>
                  </a:cubicBezTo>
                  <a:cubicBezTo>
                    <a:pt x="49" y="184"/>
                    <a:pt x="50" y="185"/>
                    <a:pt x="49" y="186"/>
                  </a:cubicBezTo>
                  <a:cubicBezTo>
                    <a:pt x="49" y="187"/>
                    <a:pt x="50" y="187"/>
                    <a:pt x="50" y="187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50" y="189"/>
                    <a:pt x="50" y="189"/>
                    <a:pt x="51" y="189"/>
                  </a:cubicBezTo>
                  <a:cubicBezTo>
                    <a:pt x="51" y="190"/>
                    <a:pt x="52" y="190"/>
                    <a:pt x="51" y="190"/>
                  </a:cubicBezTo>
                  <a:cubicBezTo>
                    <a:pt x="50" y="191"/>
                    <a:pt x="50" y="190"/>
                    <a:pt x="49" y="189"/>
                  </a:cubicBezTo>
                  <a:cubicBezTo>
                    <a:pt x="48" y="190"/>
                    <a:pt x="49" y="191"/>
                    <a:pt x="49" y="192"/>
                  </a:cubicBezTo>
                  <a:cubicBezTo>
                    <a:pt x="48" y="192"/>
                    <a:pt x="48" y="191"/>
                    <a:pt x="47" y="191"/>
                  </a:cubicBezTo>
                  <a:cubicBezTo>
                    <a:pt x="45" y="192"/>
                    <a:pt x="46" y="193"/>
                    <a:pt x="48" y="193"/>
                  </a:cubicBezTo>
                  <a:cubicBezTo>
                    <a:pt x="48" y="195"/>
                    <a:pt x="45" y="194"/>
                    <a:pt x="42" y="194"/>
                  </a:cubicBezTo>
                  <a:cubicBezTo>
                    <a:pt x="39" y="194"/>
                    <a:pt x="36" y="196"/>
                    <a:pt x="34" y="195"/>
                  </a:cubicBezTo>
                  <a:cubicBezTo>
                    <a:pt x="34" y="195"/>
                    <a:pt x="34" y="195"/>
                    <a:pt x="33" y="195"/>
                  </a:cubicBezTo>
                  <a:cubicBezTo>
                    <a:pt x="32" y="194"/>
                    <a:pt x="32" y="194"/>
                    <a:pt x="31" y="193"/>
                  </a:cubicBezTo>
                  <a:cubicBezTo>
                    <a:pt x="31" y="193"/>
                    <a:pt x="31" y="193"/>
                    <a:pt x="32" y="193"/>
                  </a:cubicBezTo>
                  <a:cubicBezTo>
                    <a:pt x="31" y="192"/>
                    <a:pt x="29" y="190"/>
                    <a:pt x="30" y="189"/>
                  </a:cubicBezTo>
                  <a:cubicBezTo>
                    <a:pt x="31" y="190"/>
                    <a:pt x="31" y="190"/>
                    <a:pt x="32" y="191"/>
                  </a:cubicBezTo>
                  <a:cubicBezTo>
                    <a:pt x="32" y="189"/>
                    <a:pt x="30" y="189"/>
                    <a:pt x="30" y="187"/>
                  </a:cubicBezTo>
                  <a:cubicBezTo>
                    <a:pt x="31" y="187"/>
                    <a:pt x="32" y="186"/>
                    <a:pt x="32" y="185"/>
                  </a:cubicBezTo>
                  <a:cubicBezTo>
                    <a:pt x="35" y="184"/>
                    <a:pt x="37" y="182"/>
                    <a:pt x="39" y="180"/>
                  </a:cubicBezTo>
                  <a:cubicBezTo>
                    <a:pt x="39" y="179"/>
                    <a:pt x="39" y="178"/>
                    <a:pt x="39" y="177"/>
                  </a:cubicBezTo>
                  <a:cubicBezTo>
                    <a:pt x="39" y="177"/>
                    <a:pt x="38" y="177"/>
                    <a:pt x="38" y="177"/>
                  </a:cubicBezTo>
                  <a:cubicBezTo>
                    <a:pt x="38" y="176"/>
                    <a:pt x="38" y="175"/>
                    <a:pt x="39" y="175"/>
                  </a:cubicBezTo>
                  <a:cubicBezTo>
                    <a:pt x="38" y="166"/>
                    <a:pt x="37" y="157"/>
                    <a:pt x="36" y="148"/>
                  </a:cubicBezTo>
                  <a:cubicBezTo>
                    <a:pt x="36" y="143"/>
                    <a:pt x="36" y="139"/>
                    <a:pt x="36" y="133"/>
                  </a:cubicBezTo>
                  <a:cubicBezTo>
                    <a:pt x="35" y="131"/>
                    <a:pt x="35" y="129"/>
                    <a:pt x="35" y="127"/>
                  </a:cubicBezTo>
                  <a:cubicBezTo>
                    <a:pt x="35" y="123"/>
                    <a:pt x="33" y="119"/>
                    <a:pt x="33" y="114"/>
                  </a:cubicBezTo>
                  <a:cubicBezTo>
                    <a:pt x="33" y="114"/>
                    <a:pt x="33" y="115"/>
                    <a:pt x="32" y="114"/>
                  </a:cubicBezTo>
                  <a:cubicBezTo>
                    <a:pt x="32" y="114"/>
                    <a:pt x="32" y="113"/>
                    <a:pt x="33" y="113"/>
                  </a:cubicBezTo>
                  <a:cubicBezTo>
                    <a:pt x="31" y="111"/>
                    <a:pt x="28" y="107"/>
                    <a:pt x="26" y="106"/>
                  </a:cubicBezTo>
                  <a:cubicBezTo>
                    <a:pt x="25" y="104"/>
                    <a:pt x="24" y="102"/>
                    <a:pt x="23" y="101"/>
                  </a:cubicBezTo>
                  <a:cubicBezTo>
                    <a:pt x="24" y="98"/>
                    <a:pt x="25" y="95"/>
                    <a:pt x="25" y="91"/>
                  </a:cubicBezTo>
                  <a:cubicBezTo>
                    <a:pt x="19" y="84"/>
                    <a:pt x="14" y="76"/>
                    <a:pt x="6" y="71"/>
                  </a:cubicBezTo>
                  <a:cubicBezTo>
                    <a:pt x="5" y="70"/>
                    <a:pt x="3" y="69"/>
                    <a:pt x="2" y="68"/>
                  </a:cubicBezTo>
                  <a:cubicBezTo>
                    <a:pt x="2" y="68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ubicBezTo>
                    <a:pt x="1" y="67"/>
                    <a:pt x="2" y="66"/>
                    <a:pt x="3" y="65"/>
                  </a:cubicBezTo>
                  <a:cubicBezTo>
                    <a:pt x="3" y="65"/>
                    <a:pt x="2" y="65"/>
                    <a:pt x="2" y="64"/>
                  </a:cubicBezTo>
                  <a:cubicBezTo>
                    <a:pt x="3" y="64"/>
                    <a:pt x="3" y="63"/>
                    <a:pt x="4" y="62"/>
                  </a:cubicBezTo>
                  <a:cubicBezTo>
                    <a:pt x="6" y="55"/>
                    <a:pt x="13" y="49"/>
                    <a:pt x="18" y="43"/>
                  </a:cubicBezTo>
                  <a:cubicBezTo>
                    <a:pt x="20" y="41"/>
                    <a:pt x="21" y="38"/>
                    <a:pt x="23" y="35"/>
                  </a:cubicBezTo>
                  <a:cubicBezTo>
                    <a:pt x="23" y="34"/>
                    <a:pt x="24" y="34"/>
                    <a:pt x="24" y="33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5" y="31"/>
                    <a:pt x="25" y="31"/>
                    <a:pt x="26" y="30"/>
                  </a:cubicBezTo>
                  <a:cubicBezTo>
                    <a:pt x="28" y="31"/>
                    <a:pt x="30" y="30"/>
                    <a:pt x="32" y="30"/>
                  </a:cubicBezTo>
                  <a:cubicBezTo>
                    <a:pt x="33" y="31"/>
                    <a:pt x="35" y="30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2"/>
                    <a:pt x="42" y="31"/>
                  </a:cubicBezTo>
                  <a:cubicBezTo>
                    <a:pt x="42" y="31"/>
                    <a:pt x="42" y="31"/>
                    <a:pt x="42" y="32"/>
                  </a:cubicBezTo>
                  <a:cubicBezTo>
                    <a:pt x="49" y="32"/>
                    <a:pt x="52" y="30"/>
                    <a:pt x="57" y="29"/>
                  </a:cubicBezTo>
                  <a:cubicBezTo>
                    <a:pt x="58" y="28"/>
                    <a:pt x="57" y="28"/>
                    <a:pt x="57" y="27"/>
                  </a:cubicBezTo>
                  <a:cubicBezTo>
                    <a:pt x="58" y="27"/>
                    <a:pt x="58" y="28"/>
                    <a:pt x="58" y="28"/>
                  </a:cubicBezTo>
                  <a:cubicBezTo>
                    <a:pt x="59" y="29"/>
                    <a:pt x="59" y="30"/>
                    <a:pt x="60" y="31"/>
                  </a:cubicBezTo>
                  <a:cubicBezTo>
                    <a:pt x="61" y="31"/>
                    <a:pt x="61" y="33"/>
                    <a:pt x="62" y="33"/>
                  </a:cubicBezTo>
                  <a:cubicBezTo>
                    <a:pt x="62" y="33"/>
                    <a:pt x="62" y="33"/>
                    <a:pt x="63" y="32"/>
                  </a:cubicBezTo>
                  <a:cubicBezTo>
                    <a:pt x="63" y="32"/>
                    <a:pt x="63" y="33"/>
                    <a:pt x="64" y="33"/>
                  </a:cubicBezTo>
                  <a:cubicBezTo>
                    <a:pt x="64" y="33"/>
                    <a:pt x="63" y="33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5" y="39"/>
                    <a:pt x="66" y="42"/>
                    <a:pt x="67" y="46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6" y="37"/>
                    <a:pt x="64" y="33"/>
                    <a:pt x="63" y="30"/>
                  </a:cubicBezTo>
                  <a:cubicBezTo>
                    <a:pt x="64" y="30"/>
                    <a:pt x="63" y="29"/>
                    <a:pt x="64" y="29"/>
                  </a:cubicBezTo>
                  <a:cubicBezTo>
                    <a:pt x="64" y="29"/>
                    <a:pt x="64" y="30"/>
                    <a:pt x="64" y="30"/>
                  </a:cubicBezTo>
                  <a:cubicBezTo>
                    <a:pt x="65" y="32"/>
                    <a:pt x="65" y="33"/>
                    <a:pt x="65" y="35"/>
                  </a:cubicBezTo>
                  <a:cubicBezTo>
                    <a:pt x="65" y="35"/>
                    <a:pt x="66" y="35"/>
                    <a:pt x="66" y="35"/>
                  </a:cubicBezTo>
                  <a:cubicBezTo>
                    <a:pt x="67" y="39"/>
                    <a:pt x="68" y="41"/>
                    <a:pt x="69" y="45"/>
                  </a:cubicBezTo>
                  <a:cubicBezTo>
                    <a:pt x="71" y="48"/>
                    <a:pt x="72" y="51"/>
                    <a:pt x="74" y="55"/>
                  </a:cubicBezTo>
                  <a:cubicBezTo>
                    <a:pt x="74" y="55"/>
                    <a:pt x="75" y="54"/>
                    <a:pt x="75" y="55"/>
                  </a:cubicBezTo>
                  <a:cubicBezTo>
                    <a:pt x="76" y="50"/>
                    <a:pt x="77" y="44"/>
                    <a:pt x="78" y="38"/>
                  </a:cubicBezTo>
                  <a:cubicBezTo>
                    <a:pt x="78" y="34"/>
                    <a:pt x="78" y="30"/>
                    <a:pt x="78" y="26"/>
                  </a:cubicBezTo>
                  <a:cubicBezTo>
                    <a:pt x="78" y="25"/>
                    <a:pt x="77" y="25"/>
                    <a:pt x="78" y="24"/>
                  </a:cubicBezTo>
                  <a:cubicBezTo>
                    <a:pt x="79" y="24"/>
                    <a:pt x="79" y="24"/>
                    <a:pt x="80" y="24"/>
                  </a:cubicBezTo>
                  <a:cubicBezTo>
                    <a:pt x="80" y="23"/>
                    <a:pt x="80" y="21"/>
                    <a:pt x="80" y="19"/>
                  </a:cubicBezTo>
                  <a:cubicBezTo>
                    <a:pt x="79" y="19"/>
                    <a:pt x="79" y="20"/>
                    <a:pt x="79" y="19"/>
                  </a:cubicBezTo>
                  <a:cubicBezTo>
                    <a:pt x="79" y="20"/>
                    <a:pt x="79" y="21"/>
                    <a:pt x="78" y="21"/>
                  </a:cubicBezTo>
                  <a:cubicBezTo>
                    <a:pt x="77" y="20"/>
                    <a:pt x="78" y="18"/>
                    <a:pt x="78" y="16"/>
                  </a:cubicBezTo>
                  <a:cubicBezTo>
                    <a:pt x="78" y="12"/>
                    <a:pt x="77" y="6"/>
                    <a:pt x="77" y="2"/>
                  </a:cubicBezTo>
                  <a:cubicBezTo>
                    <a:pt x="77" y="2"/>
                    <a:pt x="77" y="2"/>
                    <a:pt x="78" y="2"/>
                  </a:cubicBezTo>
                  <a:cubicBezTo>
                    <a:pt x="78" y="4"/>
                    <a:pt x="78" y="6"/>
                    <a:pt x="78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6"/>
                    <a:pt x="79" y="5"/>
                    <a:pt x="79" y="2"/>
                  </a:cubicBezTo>
                  <a:cubicBezTo>
                    <a:pt x="78" y="2"/>
                    <a:pt x="77" y="1"/>
                    <a:pt x="77" y="1"/>
                  </a:cubicBezTo>
                  <a:cubicBezTo>
                    <a:pt x="77" y="0"/>
                    <a:pt x="77" y="0"/>
                    <a:pt x="78" y="0"/>
                  </a:cubicBezTo>
                  <a:cubicBezTo>
                    <a:pt x="78" y="0"/>
                    <a:pt x="78" y="1"/>
                    <a:pt x="79" y="1"/>
                  </a:cubicBezTo>
                  <a:cubicBezTo>
                    <a:pt x="79" y="1"/>
                    <a:pt x="80" y="0"/>
                    <a:pt x="80" y="1"/>
                  </a:cubicBezTo>
                  <a:cubicBezTo>
                    <a:pt x="81" y="4"/>
                    <a:pt x="80" y="6"/>
                    <a:pt x="80" y="9"/>
                  </a:cubicBezTo>
                  <a:cubicBezTo>
                    <a:pt x="80" y="10"/>
                    <a:pt x="81" y="12"/>
                    <a:pt x="82" y="14"/>
                  </a:cubicBezTo>
                  <a:cubicBezTo>
                    <a:pt x="82" y="15"/>
                    <a:pt x="82" y="15"/>
                    <a:pt x="83" y="16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4" y="17"/>
                    <a:pt x="85" y="18"/>
                    <a:pt x="85" y="18"/>
                  </a:cubicBezTo>
                  <a:cubicBezTo>
                    <a:pt x="85" y="21"/>
                    <a:pt x="84" y="24"/>
                    <a:pt x="83" y="27"/>
                  </a:cubicBezTo>
                  <a:cubicBezTo>
                    <a:pt x="83" y="28"/>
                    <a:pt x="82" y="30"/>
                    <a:pt x="82" y="31"/>
                  </a:cubicBezTo>
                  <a:cubicBezTo>
                    <a:pt x="82" y="32"/>
                    <a:pt x="82" y="33"/>
                    <a:pt x="81" y="34"/>
                  </a:cubicBezTo>
                  <a:cubicBezTo>
                    <a:pt x="81" y="34"/>
                    <a:pt x="81" y="33"/>
                    <a:pt x="80" y="33"/>
                  </a:cubicBezTo>
                  <a:cubicBezTo>
                    <a:pt x="79" y="38"/>
                    <a:pt x="80" y="46"/>
                    <a:pt x="79" y="53"/>
                  </a:cubicBezTo>
                  <a:cubicBezTo>
                    <a:pt x="79" y="56"/>
                    <a:pt x="80" y="62"/>
                    <a:pt x="77" y="66"/>
                  </a:cubicBezTo>
                  <a:cubicBezTo>
                    <a:pt x="77" y="66"/>
                    <a:pt x="78" y="67"/>
                    <a:pt x="78" y="68"/>
                  </a:cubicBezTo>
                  <a:cubicBezTo>
                    <a:pt x="77" y="68"/>
                    <a:pt x="76" y="68"/>
                    <a:pt x="76" y="67"/>
                  </a:cubicBezTo>
                  <a:cubicBezTo>
                    <a:pt x="76" y="66"/>
                    <a:pt x="76" y="67"/>
                    <a:pt x="75" y="66"/>
                  </a:cubicBezTo>
                  <a:cubicBezTo>
                    <a:pt x="75" y="67"/>
                    <a:pt x="76" y="67"/>
                    <a:pt x="76" y="68"/>
                  </a:cubicBezTo>
                  <a:cubicBezTo>
                    <a:pt x="75" y="68"/>
                    <a:pt x="76" y="68"/>
                    <a:pt x="76" y="68"/>
                  </a:cubicBezTo>
                  <a:cubicBezTo>
                    <a:pt x="74" y="68"/>
                    <a:pt x="74" y="66"/>
                    <a:pt x="74" y="65"/>
                  </a:cubicBezTo>
                  <a:cubicBezTo>
                    <a:pt x="73" y="62"/>
                    <a:pt x="71" y="60"/>
                    <a:pt x="70" y="57"/>
                  </a:cubicBezTo>
                  <a:cubicBezTo>
                    <a:pt x="69" y="55"/>
                    <a:pt x="69" y="53"/>
                    <a:pt x="68" y="52"/>
                  </a:cubicBezTo>
                  <a:cubicBezTo>
                    <a:pt x="67" y="49"/>
                    <a:pt x="66" y="48"/>
                    <a:pt x="65" y="45"/>
                  </a:cubicBezTo>
                  <a:cubicBezTo>
                    <a:pt x="65" y="46"/>
                    <a:pt x="65" y="49"/>
                    <a:pt x="65" y="50"/>
                  </a:cubicBezTo>
                  <a:cubicBezTo>
                    <a:pt x="65" y="56"/>
                    <a:pt x="64" y="66"/>
                    <a:pt x="63" y="72"/>
                  </a:cubicBezTo>
                  <a:cubicBezTo>
                    <a:pt x="64" y="73"/>
                    <a:pt x="64" y="73"/>
                    <a:pt x="64" y="74"/>
                  </a:cubicBezTo>
                  <a:cubicBezTo>
                    <a:pt x="64" y="74"/>
                    <a:pt x="63" y="74"/>
                    <a:pt x="63" y="73"/>
                  </a:cubicBezTo>
                  <a:cubicBezTo>
                    <a:pt x="64" y="75"/>
                    <a:pt x="62" y="76"/>
                    <a:pt x="63" y="78"/>
                  </a:cubicBezTo>
                  <a:cubicBezTo>
                    <a:pt x="63" y="79"/>
                    <a:pt x="65" y="80"/>
                    <a:pt x="65" y="81"/>
                  </a:cubicBezTo>
                  <a:cubicBezTo>
                    <a:pt x="64" y="81"/>
                    <a:pt x="64" y="80"/>
                    <a:pt x="63" y="79"/>
                  </a:cubicBezTo>
                  <a:cubicBezTo>
                    <a:pt x="63" y="81"/>
                    <a:pt x="63" y="83"/>
                    <a:pt x="62" y="84"/>
                  </a:cubicBezTo>
                  <a:cubicBezTo>
                    <a:pt x="63" y="84"/>
                    <a:pt x="62" y="84"/>
                    <a:pt x="62" y="85"/>
                  </a:cubicBezTo>
                  <a:cubicBezTo>
                    <a:pt x="62" y="85"/>
                    <a:pt x="63" y="87"/>
                    <a:pt x="62" y="88"/>
                  </a:cubicBezTo>
                  <a:cubicBezTo>
                    <a:pt x="62" y="90"/>
                    <a:pt x="62" y="94"/>
                    <a:pt x="62" y="96"/>
                  </a:cubicBezTo>
                  <a:cubicBezTo>
                    <a:pt x="62" y="96"/>
                    <a:pt x="62" y="96"/>
                    <a:pt x="61" y="96"/>
                  </a:cubicBezTo>
                  <a:cubicBezTo>
                    <a:pt x="61" y="97"/>
                    <a:pt x="61" y="98"/>
                    <a:pt x="61" y="99"/>
                  </a:cubicBezTo>
                  <a:cubicBezTo>
                    <a:pt x="62" y="99"/>
                    <a:pt x="62" y="98"/>
                    <a:pt x="62" y="99"/>
                  </a:cubicBezTo>
                  <a:cubicBezTo>
                    <a:pt x="62" y="105"/>
                    <a:pt x="63" y="110"/>
                    <a:pt x="63" y="116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2" y="119"/>
                    <a:pt x="63" y="123"/>
                    <a:pt x="63" y="126"/>
                  </a:cubicBezTo>
                  <a:cubicBezTo>
                    <a:pt x="63" y="126"/>
                    <a:pt x="64" y="126"/>
                    <a:pt x="64" y="126"/>
                  </a:cubicBezTo>
                  <a:cubicBezTo>
                    <a:pt x="64" y="126"/>
                    <a:pt x="63" y="127"/>
                    <a:pt x="63" y="127"/>
                  </a:cubicBezTo>
                  <a:cubicBezTo>
                    <a:pt x="64" y="135"/>
                    <a:pt x="63" y="141"/>
                    <a:pt x="64" y="147"/>
                  </a:cubicBezTo>
                  <a:cubicBezTo>
                    <a:pt x="63" y="148"/>
                    <a:pt x="63" y="149"/>
                    <a:pt x="64" y="150"/>
                  </a:cubicBezTo>
                  <a:cubicBezTo>
                    <a:pt x="63" y="151"/>
                    <a:pt x="64" y="152"/>
                    <a:pt x="64" y="154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3" y="157"/>
                    <a:pt x="65" y="160"/>
                    <a:pt x="65" y="162"/>
                  </a:cubicBezTo>
                  <a:cubicBezTo>
                    <a:pt x="65" y="163"/>
                    <a:pt x="65" y="163"/>
                    <a:pt x="65" y="164"/>
                  </a:cubicBezTo>
                  <a:cubicBezTo>
                    <a:pt x="65" y="165"/>
                    <a:pt x="66" y="164"/>
                    <a:pt x="66" y="165"/>
                  </a:cubicBezTo>
                  <a:cubicBezTo>
                    <a:pt x="66" y="166"/>
                    <a:pt x="65" y="167"/>
                    <a:pt x="65" y="169"/>
                  </a:cubicBezTo>
                  <a:cubicBezTo>
                    <a:pt x="65" y="169"/>
                    <a:pt x="66" y="169"/>
                    <a:pt x="66" y="169"/>
                  </a:cubicBezTo>
                  <a:cubicBezTo>
                    <a:pt x="65" y="172"/>
                    <a:pt x="65" y="174"/>
                    <a:pt x="65" y="177"/>
                  </a:cubicBezTo>
                  <a:cubicBezTo>
                    <a:pt x="65" y="178"/>
                    <a:pt x="66" y="178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7" y="180"/>
                    <a:pt x="67" y="181"/>
                  </a:cubicBezTo>
                  <a:cubicBezTo>
                    <a:pt x="67" y="181"/>
                    <a:pt x="67" y="182"/>
                    <a:pt x="67" y="182"/>
                  </a:cubicBezTo>
                  <a:cubicBezTo>
                    <a:pt x="69" y="184"/>
                    <a:pt x="72" y="185"/>
                    <a:pt x="71" y="188"/>
                  </a:cubicBezTo>
                  <a:cubicBezTo>
                    <a:pt x="71" y="189"/>
                    <a:pt x="72" y="189"/>
                    <a:pt x="72" y="190"/>
                  </a:cubicBezTo>
                  <a:cubicBezTo>
                    <a:pt x="72" y="190"/>
                    <a:pt x="71" y="190"/>
                    <a:pt x="71" y="190"/>
                  </a:cubicBezTo>
                  <a:cubicBezTo>
                    <a:pt x="71" y="191"/>
                    <a:pt x="72" y="191"/>
                    <a:pt x="72" y="192"/>
                  </a:cubicBezTo>
                  <a:cubicBezTo>
                    <a:pt x="71" y="193"/>
                    <a:pt x="70" y="193"/>
                    <a:pt x="69" y="193"/>
                  </a:cubicBezTo>
                  <a:cubicBezTo>
                    <a:pt x="68" y="193"/>
                    <a:pt x="67" y="193"/>
                    <a:pt x="66" y="193"/>
                  </a:cubicBezTo>
                  <a:cubicBezTo>
                    <a:pt x="65" y="193"/>
                    <a:pt x="64" y="193"/>
                    <a:pt x="64" y="193"/>
                  </a:cubicBezTo>
                  <a:cubicBezTo>
                    <a:pt x="63" y="193"/>
                    <a:pt x="63" y="194"/>
                    <a:pt x="63" y="194"/>
                  </a:cubicBezTo>
                  <a:cubicBezTo>
                    <a:pt x="60" y="193"/>
                    <a:pt x="59" y="196"/>
                    <a:pt x="57" y="196"/>
                  </a:cubicBezTo>
                  <a:cubicBezTo>
                    <a:pt x="56" y="194"/>
                    <a:pt x="58" y="192"/>
                    <a:pt x="58" y="191"/>
                  </a:cubicBezTo>
                  <a:close/>
                  <a:moveTo>
                    <a:pt x="78" y="15"/>
                  </a:moveTo>
                  <a:cubicBezTo>
                    <a:pt x="79" y="15"/>
                    <a:pt x="79" y="15"/>
                    <a:pt x="79" y="15"/>
                  </a:cubicBezTo>
                  <a:cubicBezTo>
                    <a:pt x="79" y="14"/>
                    <a:pt x="79" y="13"/>
                    <a:pt x="79" y="12"/>
                  </a:cubicBezTo>
                  <a:cubicBezTo>
                    <a:pt x="79" y="13"/>
                    <a:pt x="79" y="14"/>
                    <a:pt x="78" y="15"/>
                  </a:cubicBezTo>
                  <a:close/>
                  <a:moveTo>
                    <a:pt x="80" y="15"/>
                  </a:moveTo>
                  <a:cubicBezTo>
                    <a:pt x="80" y="15"/>
                    <a:pt x="80" y="14"/>
                    <a:pt x="81" y="14"/>
                  </a:cubicBezTo>
                  <a:cubicBezTo>
                    <a:pt x="81" y="14"/>
                    <a:pt x="81" y="13"/>
                    <a:pt x="80" y="13"/>
                  </a:cubicBezTo>
                  <a:cubicBezTo>
                    <a:pt x="80" y="13"/>
                    <a:pt x="80" y="14"/>
                    <a:pt x="80" y="15"/>
                  </a:cubicBezTo>
                  <a:close/>
                  <a:moveTo>
                    <a:pt x="81" y="26"/>
                  </a:moveTo>
                  <a:cubicBezTo>
                    <a:pt x="81" y="24"/>
                    <a:pt x="83" y="21"/>
                    <a:pt x="81" y="20"/>
                  </a:cubicBezTo>
                  <a:cubicBezTo>
                    <a:pt x="81" y="18"/>
                    <a:pt x="82" y="17"/>
                    <a:pt x="81" y="16"/>
                  </a:cubicBezTo>
                  <a:cubicBezTo>
                    <a:pt x="81" y="19"/>
                    <a:pt x="80" y="23"/>
                    <a:pt x="81" y="26"/>
                  </a:cubicBezTo>
                  <a:close/>
                  <a:moveTo>
                    <a:pt x="82" y="27"/>
                  </a:moveTo>
                  <a:cubicBezTo>
                    <a:pt x="83" y="24"/>
                    <a:pt x="83" y="21"/>
                    <a:pt x="84" y="19"/>
                  </a:cubicBezTo>
                  <a:cubicBezTo>
                    <a:pt x="83" y="19"/>
                    <a:pt x="83" y="18"/>
                    <a:pt x="82" y="18"/>
                  </a:cubicBezTo>
                  <a:cubicBezTo>
                    <a:pt x="82" y="20"/>
                    <a:pt x="82" y="25"/>
                    <a:pt x="82" y="27"/>
                  </a:cubicBezTo>
                  <a:close/>
                  <a:moveTo>
                    <a:pt x="80" y="28"/>
                  </a:moveTo>
                  <a:cubicBezTo>
                    <a:pt x="80" y="28"/>
                    <a:pt x="80" y="27"/>
                    <a:pt x="80" y="27"/>
                  </a:cubicBezTo>
                  <a:cubicBezTo>
                    <a:pt x="80" y="28"/>
                    <a:pt x="80" y="28"/>
                    <a:pt x="80" y="28"/>
                  </a:cubicBezTo>
                  <a:close/>
                  <a:moveTo>
                    <a:pt x="80" y="30"/>
                  </a:moveTo>
                  <a:cubicBezTo>
                    <a:pt x="80" y="30"/>
                    <a:pt x="80" y="30"/>
                    <a:pt x="81" y="30"/>
                  </a:cubicBezTo>
                  <a:cubicBezTo>
                    <a:pt x="81" y="30"/>
                    <a:pt x="81" y="29"/>
                    <a:pt x="80" y="29"/>
                  </a:cubicBezTo>
                  <a:cubicBezTo>
                    <a:pt x="81" y="30"/>
                    <a:pt x="80" y="30"/>
                    <a:pt x="80" y="30"/>
                  </a:cubicBezTo>
                  <a:close/>
                  <a:moveTo>
                    <a:pt x="54" y="32"/>
                  </a:moveTo>
                  <a:cubicBezTo>
                    <a:pt x="54" y="32"/>
                    <a:pt x="54" y="32"/>
                    <a:pt x="54" y="33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3"/>
                    <a:pt x="56" y="33"/>
                    <a:pt x="56" y="33"/>
                  </a:cubicBezTo>
                  <a:cubicBezTo>
                    <a:pt x="56" y="33"/>
                    <a:pt x="55" y="33"/>
                    <a:pt x="55" y="34"/>
                  </a:cubicBezTo>
                  <a:cubicBezTo>
                    <a:pt x="56" y="34"/>
                    <a:pt x="56" y="34"/>
                    <a:pt x="56" y="35"/>
                  </a:cubicBezTo>
                  <a:cubicBezTo>
                    <a:pt x="57" y="35"/>
                    <a:pt x="57" y="36"/>
                    <a:pt x="57" y="36"/>
                  </a:cubicBezTo>
                  <a:cubicBezTo>
                    <a:pt x="58" y="36"/>
                    <a:pt x="58" y="36"/>
                    <a:pt x="58" y="35"/>
                  </a:cubicBezTo>
                  <a:cubicBezTo>
                    <a:pt x="57" y="35"/>
                    <a:pt x="57" y="34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8" y="33"/>
                    <a:pt x="58" y="35"/>
                    <a:pt x="59" y="35"/>
                  </a:cubicBezTo>
                  <a:cubicBezTo>
                    <a:pt x="59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7" y="32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6" y="31"/>
                    <a:pt x="55" y="31"/>
                    <a:pt x="54" y="32"/>
                  </a:cubicBezTo>
                  <a:close/>
                  <a:moveTo>
                    <a:pt x="26" y="33"/>
                  </a:moveTo>
                  <a:cubicBezTo>
                    <a:pt x="26" y="32"/>
                    <a:pt x="26" y="33"/>
                    <a:pt x="27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8" y="31"/>
                    <a:pt x="26" y="32"/>
                    <a:pt x="26" y="33"/>
                  </a:cubicBezTo>
                  <a:close/>
                  <a:moveTo>
                    <a:pt x="30" y="32"/>
                  </a:moveTo>
                  <a:cubicBezTo>
                    <a:pt x="31" y="33"/>
                    <a:pt x="30" y="33"/>
                    <a:pt x="30" y="34"/>
                  </a:cubicBezTo>
                  <a:cubicBezTo>
                    <a:pt x="31" y="34"/>
                    <a:pt x="31" y="33"/>
                    <a:pt x="32" y="33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1" y="32"/>
                    <a:pt x="31" y="33"/>
                    <a:pt x="31" y="33"/>
                  </a:cubicBezTo>
                  <a:cubicBezTo>
                    <a:pt x="30" y="33"/>
                    <a:pt x="31" y="32"/>
                    <a:pt x="31" y="32"/>
                  </a:cubicBezTo>
                  <a:cubicBezTo>
                    <a:pt x="31" y="32"/>
                    <a:pt x="31" y="32"/>
                    <a:pt x="30" y="32"/>
                  </a:cubicBezTo>
                  <a:close/>
                  <a:moveTo>
                    <a:pt x="33" y="33"/>
                  </a:moveTo>
                  <a:cubicBezTo>
                    <a:pt x="34" y="33"/>
                    <a:pt x="34" y="33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lose/>
                  <a:moveTo>
                    <a:pt x="35" y="33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5" y="33"/>
                    <a:pt x="35" y="33"/>
                  </a:cubicBezTo>
                  <a:close/>
                  <a:moveTo>
                    <a:pt x="37" y="34"/>
                  </a:move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3"/>
                    <a:pt x="40" y="33"/>
                  </a:cubicBezTo>
                  <a:cubicBezTo>
                    <a:pt x="38" y="32"/>
                    <a:pt x="38" y="33"/>
                    <a:pt x="37" y="34"/>
                  </a:cubicBezTo>
                  <a:close/>
                  <a:moveTo>
                    <a:pt x="48" y="33"/>
                  </a:moveTo>
                  <a:cubicBezTo>
                    <a:pt x="49" y="34"/>
                    <a:pt x="49" y="34"/>
                    <a:pt x="50" y="35"/>
                  </a:cubicBezTo>
                  <a:cubicBezTo>
                    <a:pt x="50" y="34"/>
                    <a:pt x="50" y="34"/>
                    <a:pt x="51" y="34"/>
                  </a:cubicBezTo>
                  <a:cubicBezTo>
                    <a:pt x="51" y="33"/>
                    <a:pt x="50" y="33"/>
                    <a:pt x="50" y="33"/>
                  </a:cubicBezTo>
                  <a:cubicBezTo>
                    <a:pt x="50" y="32"/>
                    <a:pt x="49" y="33"/>
                    <a:pt x="48" y="33"/>
                  </a:cubicBezTo>
                  <a:close/>
                  <a:moveTo>
                    <a:pt x="52" y="34"/>
                  </a:moveTo>
                  <a:cubicBezTo>
                    <a:pt x="53" y="34"/>
                    <a:pt x="53" y="34"/>
                    <a:pt x="54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2" y="34"/>
                    <a:pt x="52" y="34"/>
                  </a:cubicBezTo>
                  <a:close/>
                  <a:moveTo>
                    <a:pt x="38" y="35"/>
                  </a:moveTo>
                  <a:cubicBezTo>
                    <a:pt x="39" y="34"/>
                    <a:pt x="40" y="33"/>
                    <a:pt x="41" y="33"/>
                  </a:cubicBezTo>
                  <a:cubicBezTo>
                    <a:pt x="40" y="33"/>
                    <a:pt x="39" y="34"/>
                    <a:pt x="38" y="35"/>
                  </a:cubicBezTo>
                  <a:close/>
                  <a:moveTo>
                    <a:pt x="45" y="33"/>
                  </a:moveTo>
                  <a:cubicBezTo>
                    <a:pt x="46" y="34"/>
                    <a:pt x="46" y="36"/>
                    <a:pt x="48" y="36"/>
                  </a:cubicBezTo>
                  <a:cubicBezTo>
                    <a:pt x="48" y="35"/>
                    <a:pt x="47" y="34"/>
                    <a:pt x="47" y="33"/>
                  </a:cubicBezTo>
                  <a:cubicBezTo>
                    <a:pt x="46" y="33"/>
                    <a:pt x="46" y="33"/>
                    <a:pt x="45" y="33"/>
                  </a:cubicBezTo>
                  <a:close/>
                  <a:moveTo>
                    <a:pt x="28" y="35"/>
                  </a:moveTo>
                  <a:cubicBezTo>
                    <a:pt x="28" y="35"/>
                    <a:pt x="29" y="34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8" y="34"/>
                    <a:pt x="27" y="34"/>
                    <a:pt x="28" y="35"/>
                  </a:cubicBezTo>
                  <a:close/>
                  <a:moveTo>
                    <a:pt x="35" y="36"/>
                  </a:moveTo>
                  <a:cubicBezTo>
                    <a:pt x="35" y="35"/>
                    <a:pt x="36" y="34"/>
                    <a:pt x="36" y="33"/>
                  </a:cubicBezTo>
                  <a:cubicBezTo>
                    <a:pt x="36" y="34"/>
                    <a:pt x="34" y="35"/>
                    <a:pt x="35" y="36"/>
                  </a:cubicBezTo>
                  <a:close/>
                  <a:moveTo>
                    <a:pt x="41" y="35"/>
                  </a:moveTo>
                  <a:cubicBezTo>
                    <a:pt x="42" y="35"/>
                    <a:pt x="42" y="34"/>
                    <a:pt x="43" y="34"/>
                  </a:cubicBezTo>
                  <a:cubicBezTo>
                    <a:pt x="42" y="34"/>
                    <a:pt x="42" y="34"/>
                    <a:pt x="41" y="34"/>
                  </a:cubicBezTo>
                  <a:cubicBezTo>
                    <a:pt x="41" y="34"/>
                    <a:pt x="41" y="34"/>
                    <a:pt x="41" y="35"/>
                  </a:cubicBezTo>
                  <a:close/>
                  <a:moveTo>
                    <a:pt x="43" y="36"/>
                  </a:moveTo>
                  <a:cubicBezTo>
                    <a:pt x="43" y="36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3" y="35"/>
                    <a:pt x="43" y="35"/>
                    <a:pt x="43" y="36"/>
                  </a:cubicBezTo>
                  <a:close/>
                  <a:moveTo>
                    <a:pt x="53" y="36"/>
                  </a:moveTo>
                  <a:cubicBezTo>
                    <a:pt x="53" y="36"/>
                    <a:pt x="54" y="36"/>
                    <a:pt x="54" y="36"/>
                  </a:cubicBezTo>
                  <a:cubicBezTo>
                    <a:pt x="55" y="36"/>
                    <a:pt x="55" y="35"/>
                    <a:pt x="54" y="35"/>
                  </a:cubicBezTo>
                  <a:cubicBezTo>
                    <a:pt x="54" y="35"/>
                    <a:pt x="54" y="35"/>
                    <a:pt x="53" y="36"/>
                  </a:cubicBezTo>
                  <a:close/>
                  <a:moveTo>
                    <a:pt x="26" y="36"/>
                  </a:moveTo>
                  <a:cubicBezTo>
                    <a:pt x="25" y="36"/>
                    <a:pt x="26" y="35"/>
                    <a:pt x="26" y="35"/>
                  </a:cubicBezTo>
                  <a:cubicBezTo>
                    <a:pt x="26" y="35"/>
                    <a:pt x="25" y="36"/>
                    <a:pt x="25" y="36"/>
                  </a:cubicBezTo>
                  <a:cubicBezTo>
                    <a:pt x="25" y="36"/>
                    <a:pt x="26" y="36"/>
                    <a:pt x="26" y="36"/>
                  </a:cubicBezTo>
                  <a:close/>
                  <a:moveTo>
                    <a:pt x="32" y="36"/>
                  </a:moveTo>
                  <a:cubicBezTo>
                    <a:pt x="32" y="35"/>
                    <a:pt x="33" y="35"/>
                    <a:pt x="33" y="35"/>
                  </a:cubicBezTo>
                  <a:cubicBezTo>
                    <a:pt x="33" y="35"/>
                    <a:pt x="32" y="35"/>
                    <a:pt x="32" y="36"/>
                  </a:cubicBezTo>
                  <a:close/>
                  <a:moveTo>
                    <a:pt x="36" y="37"/>
                  </a:moveTo>
                  <a:cubicBezTo>
                    <a:pt x="36" y="37"/>
                    <a:pt x="38" y="35"/>
                    <a:pt x="37" y="35"/>
                  </a:cubicBezTo>
                  <a:cubicBezTo>
                    <a:pt x="36" y="36"/>
                    <a:pt x="36" y="36"/>
                    <a:pt x="36" y="37"/>
                  </a:cubicBezTo>
                  <a:close/>
                  <a:moveTo>
                    <a:pt x="39" y="36"/>
                  </a:moveTo>
                  <a:cubicBezTo>
                    <a:pt x="39" y="36"/>
                    <a:pt x="39" y="37"/>
                    <a:pt x="40" y="37"/>
                  </a:cubicBezTo>
                  <a:cubicBezTo>
                    <a:pt x="40" y="36"/>
                    <a:pt x="41" y="36"/>
                    <a:pt x="41" y="35"/>
                  </a:cubicBezTo>
                  <a:cubicBezTo>
                    <a:pt x="40" y="34"/>
                    <a:pt x="39" y="35"/>
                    <a:pt x="39" y="36"/>
                  </a:cubicBezTo>
                  <a:close/>
                  <a:moveTo>
                    <a:pt x="60" y="36"/>
                  </a:moveTo>
                  <a:cubicBezTo>
                    <a:pt x="60" y="36"/>
                    <a:pt x="60" y="36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36"/>
                    <a:pt x="61" y="36"/>
                    <a:pt x="61" y="36"/>
                  </a:cubicBezTo>
                  <a:cubicBezTo>
                    <a:pt x="60" y="36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lose/>
                  <a:moveTo>
                    <a:pt x="51" y="37"/>
                  </a:move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1" y="36"/>
                    <a:pt x="51" y="37"/>
                  </a:cubicBezTo>
                  <a:close/>
                  <a:moveTo>
                    <a:pt x="46" y="37"/>
                  </a:moveTo>
                  <a:cubicBezTo>
                    <a:pt x="46" y="37"/>
                    <a:pt x="46" y="37"/>
                    <a:pt x="46" y="37"/>
                  </a:cubicBezTo>
                  <a:cubicBezTo>
                    <a:pt x="46" y="36"/>
                    <a:pt x="46" y="36"/>
                    <a:pt x="45" y="36"/>
                  </a:cubicBezTo>
                  <a:cubicBezTo>
                    <a:pt x="46" y="36"/>
                    <a:pt x="46" y="37"/>
                    <a:pt x="46" y="37"/>
                  </a:cubicBezTo>
                  <a:close/>
                  <a:moveTo>
                    <a:pt x="36" y="38"/>
                  </a:moveTo>
                  <a:cubicBezTo>
                    <a:pt x="37" y="37"/>
                    <a:pt x="37" y="37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7"/>
                    <a:pt x="36" y="37"/>
                    <a:pt x="36" y="38"/>
                  </a:cubicBezTo>
                  <a:close/>
                  <a:moveTo>
                    <a:pt x="33" y="37"/>
                  </a:moveTo>
                  <a:cubicBezTo>
                    <a:pt x="33" y="37"/>
                    <a:pt x="33" y="38"/>
                    <a:pt x="34" y="38"/>
                  </a:cubicBezTo>
                  <a:cubicBezTo>
                    <a:pt x="34" y="37"/>
                    <a:pt x="35" y="36"/>
                    <a:pt x="34" y="36"/>
                  </a:cubicBezTo>
                  <a:cubicBezTo>
                    <a:pt x="33" y="36"/>
                    <a:pt x="33" y="36"/>
                    <a:pt x="33" y="37"/>
                  </a:cubicBezTo>
                  <a:close/>
                  <a:moveTo>
                    <a:pt x="45" y="39"/>
                  </a:moveTo>
                  <a:cubicBezTo>
                    <a:pt x="45" y="38"/>
                    <a:pt x="46" y="38"/>
                    <a:pt x="46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4" y="37"/>
                    <a:pt x="44" y="38"/>
                    <a:pt x="45" y="39"/>
                  </a:cubicBezTo>
                  <a:close/>
                  <a:moveTo>
                    <a:pt x="40" y="37"/>
                  </a:moveTo>
                  <a:cubicBezTo>
                    <a:pt x="40" y="37"/>
                    <a:pt x="41" y="37"/>
                    <a:pt x="41" y="36"/>
                  </a:cubicBezTo>
                  <a:cubicBezTo>
                    <a:pt x="41" y="37"/>
                    <a:pt x="40" y="37"/>
                    <a:pt x="40" y="37"/>
                  </a:cubicBezTo>
                  <a:close/>
                  <a:moveTo>
                    <a:pt x="55" y="38"/>
                  </a:moveTo>
                  <a:cubicBezTo>
                    <a:pt x="55" y="37"/>
                    <a:pt x="55" y="38"/>
                    <a:pt x="55" y="38"/>
                  </a:cubicBez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6"/>
                  </a:cubicBezTo>
                  <a:cubicBezTo>
                    <a:pt x="55" y="37"/>
                    <a:pt x="55" y="37"/>
                    <a:pt x="55" y="38"/>
                  </a:cubicBezTo>
                  <a:close/>
                  <a:moveTo>
                    <a:pt x="48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48" y="37"/>
                    <a:pt x="48" y="37"/>
                    <a:pt x="48" y="37"/>
                  </a:cubicBezTo>
                  <a:close/>
                  <a:moveTo>
                    <a:pt x="52" y="38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7"/>
                    <a:pt x="52" y="37"/>
                    <a:pt x="52" y="38"/>
                  </a:cubicBezTo>
                  <a:close/>
                  <a:moveTo>
                    <a:pt x="60" y="38"/>
                  </a:moveTo>
                  <a:cubicBezTo>
                    <a:pt x="59" y="38"/>
                    <a:pt x="59" y="37"/>
                    <a:pt x="58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8"/>
                    <a:pt x="59" y="39"/>
                    <a:pt x="60" y="38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1" y="37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lose/>
                  <a:moveTo>
                    <a:pt x="37" y="39"/>
                  </a:moveTo>
                  <a:cubicBezTo>
                    <a:pt x="38" y="38"/>
                    <a:pt x="37" y="39"/>
                    <a:pt x="38" y="39"/>
                  </a:cubicBezTo>
                  <a:cubicBezTo>
                    <a:pt x="38" y="38"/>
                    <a:pt x="39" y="38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7" y="39"/>
                  </a:cubicBezTo>
                  <a:close/>
                  <a:moveTo>
                    <a:pt x="41" y="38"/>
                  </a:moveTo>
                  <a:cubicBezTo>
                    <a:pt x="41" y="38"/>
                    <a:pt x="42" y="38"/>
                    <a:pt x="41" y="37"/>
                  </a:cubicBezTo>
                  <a:cubicBezTo>
                    <a:pt x="41" y="38"/>
                    <a:pt x="41" y="38"/>
                    <a:pt x="41" y="38"/>
                  </a:cubicBezTo>
                  <a:close/>
                  <a:moveTo>
                    <a:pt x="62" y="38"/>
                  </a:moveTo>
                  <a:cubicBezTo>
                    <a:pt x="62" y="38"/>
                    <a:pt x="62" y="37"/>
                    <a:pt x="61" y="37"/>
                  </a:cubicBezTo>
                  <a:cubicBezTo>
                    <a:pt x="62" y="38"/>
                    <a:pt x="62" y="39"/>
                    <a:pt x="62" y="38"/>
                  </a:cubicBezTo>
                  <a:close/>
                  <a:moveTo>
                    <a:pt x="34" y="39"/>
                  </a:moveTo>
                  <a:cubicBezTo>
                    <a:pt x="35" y="38"/>
                    <a:pt x="35" y="38"/>
                    <a:pt x="35" y="37"/>
                  </a:cubicBezTo>
                  <a:cubicBezTo>
                    <a:pt x="35" y="38"/>
                    <a:pt x="34" y="38"/>
                    <a:pt x="34" y="39"/>
                  </a:cubicBezTo>
                  <a:close/>
                  <a:moveTo>
                    <a:pt x="49" y="39"/>
                  </a:moveTo>
                  <a:cubicBezTo>
                    <a:pt x="49" y="39"/>
                    <a:pt x="50" y="39"/>
                    <a:pt x="50" y="39"/>
                  </a:cubicBezTo>
                  <a:cubicBezTo>
                    <a:pt x="50" y="38"/>
                    <a:pt x="50" y="38"/>
                    <a:pt x="49" y="38"/>
                  </a:cubicBezTo>
                  <a:cubicBezTo>
                    <a:pt x="50" y="38"/>
                    <a:pt x="49" y="38"/>
                    <a:pt x="49" y="39"/>
                  </a:cubicBezTo>
                  <a:close/>
                  <a:moveTo>
                    <a:pt x="48" y="38"/>
                  </a:moveTo>
                  <a:cubicBezTo>
                    <a:pt x="48" y="38"/>
                    <a:pt x="48" y="38"/>
                    <a:pt x="47" y="38"/>
                  </a:cubicBezTo>
                  <a:cubicBezTo>
                    <a:pt x="46" y="39"/>
                    <a:pt x="48" y="39"/>
                    <a:pt x="48" y="38"/>
                  </a:cubicBezTo>
                  <a:close/>
                  <a:moveTo>
                    <a:pt x="41" y="39"/>
                  </a:moveTo>
                  <a:cubicBezTo>
                    <a:pt x="42" y="39"/>
                    <a:pt x="42" y="38"/>
                    <a:pt x="42" y="38"/>
                  </a:cubicBezTo>
                  <a:cubicBezTo>
                    <a:pt x="42" y="38"/>
                    <a:pt x="41" y="39"/>
                    <a:pt x="41" y="39"/>
                  </a:cubicBezTo>
                  <a:close/>
                  <a:moveTo>
                    <a:pt x="31" y="39"/>
                  </a:moveTo>
                  <a:cubicBezTo>
                    <a:pt x="31" y="39"/>
                    <a:pt x="32" y="39"/>
                    <a:pt x="32" y="40"/>
                  </a:cubicBezTo>
                  <a:cubicBezTo>
                    <a:pt x="32" y="40"/>
                    <a:pt x="32" y="39"/>
                    <a:pt x="32" y="39"/>
                  </a:cubicBezTo>
                  <a:cubicBezTo>
                    <a:pt x="32" y="39"/>
                    <a:pt x="32" y="38"/>
                    <a:pt x="31" y="38"/>
                  </a:cubicBezTo>
                  <a:cubicBezTo>
                    <a:pt x="31" y="38"/>
                    <a:pt x="31" y="38"/>
                    <a:pt x="31" y="39"/>
                  </a:cubicBezTo>
                  <a:close/>
                  <a:moveTo>
                    <a:pt x="35" y="40"/>
                  </a:moveTo>
                  <a:cubicBezTo>
                    <a:pt x="35" y="39"/>
                    <a:pt x="36" y="39"/>
                    <a:pt x="36" y="38"/>
                  </a:cubicBezTo>
                  <a:cubicBezTo>
                    <a:pt x="36" y="38"/>
                    <a:pt x="36" y="38"/>
                    <a:pt x="35" y="38"/>
                  </a:cubicBezTo>
                  <a:cubicBezTo>
                    <a:pt x="35" y="39"/>
                    <a:pt x="34" y="39"/>
                    <a:pt x="35" y="40"/>
                  </a:cubicBezTo>
                  <a:close/>
                  <a:moveTo>
                    <a:pt x="43" y="39"/>
                  </a:moveTo>
                  <a:cubicBezTo>
                    <a:pt x="43" y="39"/>
                    <a:pt x="43" y="39"/>
                    <a:pt x="44" y="40"/>
                  </a:cubicBezTo>
                  <a:cubicBezTo>
                    <a:pt x="44" y="39"/>
                    <a:pt x="44" y="38"/>
                    <a:pt x="43" y="39"/>
                  </a:cubicBezTo>
                  <a:close/>
                  <a:moveTo>
                    <a:pt x="56" y="39"/>
                  </a:moveTo>
                  <a:cubicBezTo>
                    <a:pt x="57" y="39"/>
                    <a:pt x="57" y="40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39"/>
                    <a:pt x="57" y="38"/>
                    <a:pt x="56" y="39"/>
                  </a:cubicBezTo>
                  <a:close/>
                  <a:moveTo>
                    <a:pt x="38" y="39"/>
                  </a:moveTo>
                  <a:cubicBezTo>
                    <a:pt x="39" y="40"/>
                    <a:pt x="39" y="39"/>
                    <a:pt x="39" y="39"/>
                  </a:cubicBezTo>
                  <a:cubicBezTo>
                    <a:pt x="38" y="38"/>
                    <a:pt x="38" y="39"/>
                    <a:pt x="38" y="39"/>
                  </a:cubicBezTo>
                  <a:close/>
                  <a:moveTo>
                    <a:pt x="53" y="39"/>
                  </a:moveTo>
                  <a:cubicBezTo>
                    <a:pt x="54" y="40"/>
                    <a:pt x="54" y="39"/>
                    <a:pt x="54" y="39"/>
                  </a:cubicBezTo>
                  <a:cubicBezTo>
                    <a:pt x="54" y="38"/>
                    <a:pt x="53" y="38"/>
                    <a:pt x="53" y="39"/>
                  </a:cubicBezTo>
                  <a:close/>
                  <a:moveTo>
                    <a:pt x="62" y="41"/>
                  </a:moveTo>
                  <a:cubicBezTo>
                    <a:pt x="62" y="40"/>
                    <a:pt x="61" y="39"/>
                    <a:pt x="61" y="39"/>
                  </a:cubicBezTo>
                  <a:cubicBezTo>
                    <a:pt x="61" y="39"/>
                    <a:pt x="62" y="41"/>
                    <a:pt x="62" y="41"/>
                  </a:cubicBezTo>
                  <a:close/>
                  <a:moveTo>
                    <a:pt x="46" y="40"/>
                  </a:moveTo>
                  <a:cubicBezTo>
                    <a:pt x="46" y="40"/>
                    <a:pt x="47" y="40"/>
                    <a:pt x="47" y="40"/>
                  </a:cubicBezTo>
                  <a:cubicBezTo>
                    <a:pt x="47" y="39"/>
                    <a:pt x="47" y="39"/>
                    <a:pt x="46" y="39"/>
                  </a:cubicBezTo>
                  <a:cubicBezTo>
                    <a:pt x="46" y="39"/>
                    <a:pt x="46" y="39"/>
                    <a:pt x="46" y="40"/>
                  </a:cubicBezTo>
                  <a:close/>
                  <a:moveTo>
                    <a:pt x="28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0"/>
                    <a:pt x="28" y="40"/>
                    <a:pt x="28" y="39"/>
                  </a:cubicBezTo>
                  <a:cubicBezTo>
                    <a:pt x="28" y="39"/>
                    <a:pt x="27" y="39"/>
                    <a:pt x="27" y="39"/>
                  </a:cubicBezTo>
                  <a:cubicBezTo>
                    <a:pt x="28" y="40"/>
                    <a:pt x="27" y="41"/>
                    <a:pt x="28" y="42"/>
                  </a:cubicBezTo>
                  <a:close/>
                  <a:moveTo>
                    <a:pt x="48" y="4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49" y="40"/>
                    <a:pt x="49" y="40"/>
                    <a:pt x="49" y="39"/>
                  </a:cubicBezTo>
                  <a:cubicBezTo>
                    <a:pt x="49" y="39"/>
                    <a:pt x="49" y="39"/>
                    <a:pt x="48" y="39"/>
                  </a:cubicBezTo>
                  <a:cubicBezTo>
                    <a:pt x="48" y="39"/>
                    <a:pt x="48" y="40"/>
                    <a:pt x="48" y="40"/>
                  </a:cubicBezTo>
                  <a:close/>
                  <a:moveTo>
                    <a:pt x="50" y="40"/>
                  </a:moveTo>
                  <a:cubicBezTo>
                    <a:pt x="51" y="40"/>
                    <a:pt x="51" y="39"/>
                    <a:pt x="50" y="39"/>
                  </a:cubicBezTo>
                  <a:cubicBezTo>
                    <a:pt x="50" y="40"/>
                    <a:pt x="50" y="40"/>
                    <a:pt x="50" y="40"/>
                  </a:cubicBezTo>
                  <a:close/>
                  <a:moveTo>
                    <a:pt x="42" y="40"/>
                  </a:moveTo>
                  <a:cubicBezTo>
                    <a:pt x="43" y="40"/>
                    <a:pt x="43" y="41"/>
                    <a:pt x="43" y="41"/>
                  </a:cubicBezTo>
                  <a:cubicBezTo>
                    <a:pt x="43" y="41"/>
                    <a:pt x="43" y="40"/>
                    <a:pt x="43" y="40"/>
                  </a:cubicBezTo>
                  <a:cubicBezTo>
                    <a:pt x="43" y="40"/>
                    <a:pt x="43" y="40"/>
                    <a:pt x="43" y="39"/>
                  </a:cubicBezTo>
                  <a:cubicBezTo>
                    <a:pt x="42" y="40"/>
                    <a:pt x="42" y="40"/>
                    <a:pt x="42" y="40"/>
                  </a:cubicBezTo>
                  <a:close/>
                  <a:moveTo>
                    <a:pt x="31" y="41"/>
                  </a:moveTo>
                  <a:cubicBezTo>
                    <a:pt x="32" y="41"/>
                    <a:pt x="31" y="40"/>
                    <a:pt x="31" y="39"/>
                  </a:cubicBezTo>
                  <a:cubicBezTo>
                    <a:pt x="30" y="40"/>
                    <a:pt x="31" y="40"/>
                    <a:pt x="31" y="41"/>
                  </a:cubicBez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7" y="40"/>
                    <a:pt x="37" y="40"/>
                  </a:cubicBezTo>
                  <a:cubicBezTo>
                    <a:pt x="37" y="40"/>
                    <a:pt x="37" y="39"/>
                    <a:pt x="36" y="39"/>
                  </a:cubicBezTo>
                  <a:cubicBezTo>
                    <a:pt x="36" y="40"/>
                    <a:pt x="36" y="40"/>
                    <a:pt x="36" y="41"/>
                  </a:cubicBezTo>
                  <a:close/>
                  <a:moveTo>
                    <a:pt x="41" y="40"/>
                  </a:moveTo>
                  <a:cubicBezTo>
                    <a:pt x="41" y="40"/>
                    <a:pt x="41" y="40"/>
                    <a:pt x="41" y="39"/>
                  </a:cubicBezTo>
                  <a:cubicBezTo>
                    <a:pt x="40" y="40"/>
                    <a:pt x="41" y="40"/>
                    <a:pt x="41" y="40"/>
                  </a:cubicBezTo>
                  <a:close/>
                  <a:moveTo>
                    <a:pt x="27" y="41"/>
                  </a:moveTo>
                  <a:cubicBezTo>
                    <a:pt x="27" y="41"/>
                    <a:pt x="27" y="40"/>
                    <a:pt x="27" y="40"/>
                  </a:cubicBezTo>
                  <a:cubicBezTo>
                    <a:pt x="26" y="40"/>
                    <a:pt x="26" y="41"/>
                    <a:pt x="26" y="41"/>
                  </a:cubicBezTo>
                  <a:cubicBezTo>
                    <a:pt x="26" y="41"/>
                    <a:pt x="26" y="41"/>
                    <a:pt x="27" y="41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1"/>
                  </a:cubicBezTo>
                  <a:close/>
                  <a:moveTo>
                    <a:pt x="52" y="41"/>
                  </a:moveTo>
                  <a:cubicBezTo>
                    <a:pt x="53" y="41"/>
                    <a:pt x="53" y="41"/>
                    <a:pt x="53" y="40"/>
                  </a:cubicBezTo>
                  <a:cubicBezTo>
                    <a:pt x="53" y="40"/>
                    <a:pt x="52" y="40"/>
                    <a:pt x="52" y="41"/>
                  </a:cubicBezTo>
                  <a:close/>
                  <a:moveTo>
                    <a:pt x="49" y="41"/>
                  </a:moveTo>
                  <a:cubicBezTo>
                    <a:pt x="49" y="41"/>
                    <a:pt x="50" y="41"/>
                    <a:pt x="50" y="40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37" y="42"/>
                  </a:moveTo>
                  <a:cubicBezTo>
                    <a:pt x="37" y="41"/>
                    <a:pt x="38" y="41"/>
                    <a:pt x="37" y="40"/>
                  </a:cubicBezTo>
                  <a:cubicBezTo>
                    <a:pt x="37" y="41"/>
                    <a:pt x="36" y="41"/>
                    <a:pt x="37" y="42"/>
                  </a:cubicBezTo>
                  <a:close/>
                  <a:moveTo>
                    <a:pt x="39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40" y="42"/>
                    <a:pt x="40" y="41"/>
                    <a:pt x="40" y="41"/>
                  </a:cubicBezTo>
                  <a:cubicBezTo>
                    <a:pt x="40" y="41"/>
                    <a:pt x="40" y="40"/>
                    <a:pt x="40" y="40"/>
                  </a:cubicBezTo>
                  <a:cubicBezTo>
                    <a:pt x="40" y="41"/>
                    <a:pt x="39" y="41"/>
                    <a:pt x="39" y="41"/>
                  </a:cubicBezTo>
                  <a:close/>
                  <a:moveTo>
                    <a:pt x="56" y="42"/>
                  </a:moveTo>
                  <a:cubicBezTo>
                    <a:pt x="56" y="41"/>
                    <a:pt x="56" y="41"/>
                    <a:pt x="55" y="40"/>
                  </a:cubicBezTo>
                  <a:cubicBezTo>
                    <a:pt x="55" y="41"/>
                    <a:pt x="55" y="42"/>
                    <a:pt x="56" y="42"/>
                  </a:cubicBezTo>
                  <a:close/>
                  <a:moveTo>
                    <a:pt x="23" y="42"/>
                  </a:moveTo>
                  <a:cubicBezTo>
                    <a:pt x="22" y="44"/>
                    <a:pt x="20" y="47"/>
                    <a:pt x="18" y="48"/>
                  </a:cubicBezTo>
                  <a:cubicBezTo>
                    <a:pt x="18" y="48"/>
                    <a:pt x="19" y="48"/>
                    <a:pt x="19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50"/>
                    <a:pt x="18" y="50"/>
                  </a:cubicBezTo>
                  <a:cubicBezTo>
                    <a:pt x="15" y="53"/>
                    <a:pt x="12" y="57"/>
                    <a:pt x="10" y="61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3"/>
                    <a:pt x="8" y="63"/>
                  </a:cubicBezTo>
                  <a:cubicBezTo>
                    <a:pt x="8" y="64"/>
                    <a:pt x="6" y="65"/>
                    <a:pt x="7" y="65"/>
                  </a:cubicBezTo>
                  <a:cubicBezTo>
                    <a:pt x="7" y="65"/>
                    <a:pt x="6" y="65"/>
                    <a:pt x="7" y="65"/>
                  </a:cubicBezTo>
                  <a:cubicBezTo>
                    <a:pt x="8" y="65"/>
                    <a:pt x="7" y="66"/>
                    <a:pt x="7" y="66"/>
                  </a:cubicBezTo>
                  <a:cubicBezTo>
                    <a:pt x="8" y="66"/>
                    <a:pt x="8" y="67"/>
                    <a:pt x="9" y="68"/>
                  </a:cubicBezTo>
                  <a:cubicBezTo>
                    <a:pt x="9" y="68"/>
                    <a:pt x="9" y="68"/>
                    <a:pt x="10" y="68"/>
                  </a:cubicBezTo>
                  <a:cubicBezTo>
                    <a:pt x="12" y="70"/>
                    <a:pt x="15" y="72"/>
                    <a:pt x="16" y="75"/>
                  </a:cubicBezTo>
                  <a:cubicBezTo>
                    <a:pt x="21" y="79"/>
                    <a:pt x="23" y="84"/>
                    <a:pt x="28" y="88"/>
                  </a:cubicBezTo>
                  <a:cubicBezTo>
                    <a:pt x="29" y="88"/>
                    <a:pt x="30" y="90"/>
                    <a:pt x="28" y="90"/>
                  </a:cubicBezTo>
                  <a:cubicBezTo>
                    <a:pt x="29" y="91"/>
                    <a:pt x="29" y="91"/>
                    <a:pt x="30" y="92"/>
                  </a:cubicBezTo>
                  <a:cubicBezTo>
                    <a:pt x="30" y="91"/>
                    <a:pt x="30" y="91"/>
                    <a:pt x="30" y="91"/>
                  </a:cubicBezTo>
                  <a:cubicBezTo>
                    <a:pt x="30" y="91"/>
                    <a:pt x="30" y="92"/>
                    <a:pt x="30" y="92"/>
                  </a:cubicBezTo>
                  <a:cubicBezTo>
                    <a:pt x="30" y="90"/>
                    <a:pt x="30" y="87"/>
                    <a:pt x="30" y="86"/>
                  </a:cubicBezTo>
                  <a:cubicBezTo>
                    <a:pt x="29" y="83"/>
                    <a:pt x="29" y="81"/>
                    <a:pt x="29" y="78"/>
                  </a:cubicBezTo>
                  <a:cubicBezTo>
                    <a:pt x="28" y="76"/>
                    <a:pt x="28" y="74"/>
                    <a:pt x="27" y="71"/>
                  </a:cubicBezTo>
                  <a:cubicBezTo>
                    <a:pt x="27" y="68"/>
                    <a:pt x="27" y="65"/>
                    <a:pt x="27" y="62"/>
                  </a:cubicBezTo>
                  <a:cubicBezTo>
                    <a:pt x="26" y="56"/>
                    <a:pt x="26" y="48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2"/>
                    <a:pt x="23" y="42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0" y="40"/>
                    <a:pt x="30" y="41"/>
                  </a:cubicBezTo>
                  <a:close/>
                  <a:moveTo>
                    <a:pt x="42" y="42"/>
                  </a:moveTo>
                  <a:cubicBezTo>
                    <a:pt x="42" y="42"/>
                    <a:pt x="42" y="42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2"/>
                    <a:pt x="42" y="42"/>
                  </a:cubicBezTo>
                  <a:close/>
                  <a:moveTo>
                    <a:pt x="58" y="41"/>
                  </a:moveTo>
                  <a:cubicBezTo>
                    <a:pt x="59" y="41"/>
                    <a:pt x="59" y="41"/>
                    <a:pt x="59" y="42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lose/>
                  <a:moveTo>
                    <a:pt x="32" y="42"/>
                  </a:moveTo>
                  <a:cubicBezTo>
                    <a:pt x="32" y="42"/>
                    <a:pt x="32" y="42"/>
                    <a:pt x="32" y="41"/>
                  </a:cubicBezTo>
                  <a:cubicBezTo>
                    <a:pt x="32" y="41"/>
                    <a:pt x="32" y="42"/>
                    <a:pt x="32" y="42"/>
                  </a:cubicBezTo>
                  <a:close/>
                  <a:moveTo>
                    <a:pt x="35" y="42"/>
                  </a:moveTo>
                  <a:cubicBezTo>
                    <a:pt x="35" y="42"/>
                    <a:pt x="36" y="42"/>
                    <a:pt x="35" y="41"/>
                  </a:cubicBezTo>
                  <a:cubicBezTo>
                    <a:pt x="35" y="41"/>
                    <a:pt x="34" y="42"/>
                    <a:pt x="35" y="42"/>
                  </a:cubicBezTo>
                  <a:close/>
                  <a:moveTo>
                    <a:pt x="50" y="42"/>
                  </a:moveTo>
                  <a:cubicBezTo>
                    <a:pt x="50" y="42"/>
                    <a:pt x="50" y="42"/>
                    <a:pt x="50" y="41"/>
                  </a:cubicBezTo>
                  <a:cubicBezTo>
                    <a:pt x="49" y="41"/>
                    <a:pt x="49" y="42"/>
                    <a:pt x="50" y="42"/>
                  </a:cubicBezTo>
                  <a:close/>
                  <a:moveTo>
                    <a:pt x="54" y="42"/>
                  </a:moveTo>
                  <a:cubicBezTo>
                    <a:pt x="54" y="42"/>
                    <a:pt x="54" y="43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lose/>
                  <a:moveTo>
                    <a:pt x="32" y="43"/>
                  </a:moveTo>
                  <a:cubicBezTo>
                    <a:pt x="33" y="43"/>
                    <a:pt x="33" y="42"/>
                    <a:pt x="33" y="42"/>
                  </a:cubicBezTo>
                  <a:cubicBezTo>
                    <a:pt x="33" y="42"/>
                    <a:pt x="32" y="43"/>
                    <a:pt x="32" y="43"/>
                  </a:cubicBezTo>
                  <a:close/>
                  <a:moveTo>
                    <a:pt x="41" y="43"/>
                  </a:moveTo>
                  <a:cubicBezTo>
                    <a:pt x="41" y="43"/>
                    <a:pt x="41" y="43"/>
                    <a:pt x="41" y="42"/>
                  </a:cubicBezTo>
                  <a:cubicBezTo>
                    <a:pt x="41" y="41"/>
                    <a:pt x="40" y="42"/>
                    <a:pt x="41" y="43"/>
                  </a:cubicBezTo>
                  <a:close/>
                  <a:moveTo>
                    <a:pt x="46" y="42"/>
                  </a:moveTo>
                  <a:cubicBezTo>
                    <a:pt x="47" y="42"/>
                    <a:pt x="47" y="43"/>
                    <a:pt x="47" y="42"/>
                  </a:cubicBezTo>
                  <a:cubicBezTo>
                    <a:pt x="47" y="42"/>
                    <a:pt x="46" y="42"/>
                    <a:pt x="46" y="42"/>
                  </a:cubicBezTo>
                  <a:close/>
                  <a:moveTo>
                    <a:pt x="62" y="46"/>
                  </a:moveTo>
                  <a:cubicBezTo>
                    <a:pt x="61" y="46"/>
                    <a:pt x="61" y="46"/>
                    <a:pt x="60" y="46"/>
                  </a:cubicBezTo>
                  <a:cubicBezTo>
                    <a:pt x="61" y="47"/>
                    <a:pt x="62" y="48"/>
                    <a:pt x="62" y="49"/>
                  </a:cubicBezTo>
                  <a:cubicBezTo>
                    <a:pt x="62" y="49"/>
                    <a:pt x="61" y="49"/>
                    <a:pt x="61" y="50"/>
                  </a:cubicBezTo>
                  <a:cubicBezTo>
                    <a:pt x="61" y="51"/>
                    <a:pt x="62" y="52"/>
                    <a:pt x="62" y="52"/>
                  </a:cubicBezTo>
                  <a:cubicBezTo>
                    <a:pt x="62" y="49"/>
                    <a:pt x="64" y="43"/>
                    <a:pt x="60" y="42"/>
                  </a:cubicBezTo>
                  <a:cubicBezTo>
                    <a:pt x="61" y="42"/>
                    <a:pt x="60" y="42"/>
                    <a:pt x="61" y="42"/>
                  </a:cubicBezTo>
                  <a:cubicBezTo>
                    <a:pt x="61" y="43"/>
                    <a:pt x="62" y="44"/>
                    <a:pt x="62" y="46"/>
                  </a:cubicBezTo>
                  <a:close/>
                  <a:moveTo>
                    <a:pt x="35" y="42"/>
                  </a:move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5" y="42"/>
                    <a:pt x="35" y="42"/>
                  </a:cubicBezTo>
                  <a:close/>
                  <a:moveTo>
                    <a:pt x="38" y="43"/>
                  </a:moveTo>
                  <a:cubicBezTo>
                    <a:pt x="38" y="43"/>
                    <a:pt x="38" y="43"/>
                    <a:pt x="39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8" y="42"/>
                    <a:pt x="38" y="43"/>
                  </a:cubicBezTo>
                  <a:close/>
                  <a:moveTo>
                    <a:pt x="26" y="43"/>
                  </a:moveTo>
                  <a:cubicBezTo>
                    <a:pt x="26" y="43"/>
                    <a:pt x="26" y="42"/>
                    <a:pt x="26" y="42"/>
                  </a:cubicBezTo>
                  <a:cubicBezTo>
                    <a:pt x="25" y="42"/>
                    <a:pt x="25" y="43"/>
                    <a:pt x="26" y="43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4"/>
                    <a:pt x="33" y="44"/>
                  </a:cubicBezTo>
                  <a:cubicBezTo>
                    <a:pt x="34" y="44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4"/>
                  </a:cubicBezTo>
                  <a:close/>
                  <a:moveTo>
                    <a:pt x="43" y="44"/>
                  </a:moveTo>
                  <a:cubicBezTo>
                    <a:pt x="44" y="44"/>
                    <a:pt x="44" y="43"/>
                    <a:pt x="44" y="43"/>
                  </a:cubicBezTo>
                  <a:cubicBezTo>
                    <a:pt x="43" y="43"/>
                    <a:pt x="43" y="43"/>
                    <a:pt x="43" y="44"/>
                  </a:cubicBezTo>
                  <a:close/>
                  <a:moveTo>
                    <a:pt x="50" y="43"/>
                  </a:moveTo>
                  <a:cubicBezTo>
                    <a:pt x="50" y="44"/>
                    <a:pt x="51" y="44"/>
                    <a:pt x="50" y="44"/>
                  </a:cubicBezTo>
                  <a:cubicBezTo>
                    <a:pt x="51" y="44"/>
                    <a:pt x="51" y="44"/>
                    <a:pt x="52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lose/>
                  <a:moveTo>
                    <a:pt x="39" y="44"/>
                  </a:moveTo>
                  <a:cubicBezTo>
                    <a:pt x="39" y="44"/>
                    <a:pt x="39" y="45"/>
                    <a:pt x="40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4"/>
                    <a:pt x="39" y="44"/>
                    <a:pt x="39" y="44"/>
                  </a:cubicBezTo>
                  <a:close/>
                  <a:moveTo>
                    <a:pt x="28" y="46"/>
                  </a:moveTo>
                  <a:cubicBezTo>
                    <a:pt x="28" y="45"/>
                    <a:pt x="29" y="44"/>
                    <a:pt x="28" y="43"/>
                  </a:cubicBezTo>
                  <a:cubicBezTo>
                    <a:pt x="28" y="44"/>
                    <a:pt x="28" y="45"/>
                    <a:pt x="28" y="46"/>
                  </a:cubicBezTo>
                  <a:close/>
                  <a:moveTo>
                    <a:pt x="48" y="44"/>
                  </a:moveTo>
                  <a:cubicBezTo>
                    <a:pt x="48" y="44"/>
                    <a:pt x="49" y="44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28" y="67"/>
                  </a:moveTo>
                  <a:cubicBezTo>
                    <a:pt x="29" y="66"/>
                    <a:pt x="29" y="66"/>
                    <a:pt x="29" y="65"/>
                  </a:cubicBezTo>
                  <a:cubicBezTo>
                    <a:pt x="28" y="65"/>
                    <a:pt x="28" y="65"/>
                    <a:pt x="28" y="64"/>
                  </a:cubicBezTo>
                  <a:cubicBezTo>
                    <a:pt x="28" y="63"/>
                    <a:pt x="28" y="63"/>
                    <a:pt x="29" y="63"/>
                  </a:cubicBezTo>
                  <a:cubicBezTo>
                    <a:pt x="29" y="58"/>
                    <a:pt x="27" y="53"/>
                    <a:pt x="27" y="48"/>
                  </a:cubicBezTo>
                  <a:cubicBezTo>
                    <a:pt x="26" y="47"/>
                    <a:pt x="26" y="45"/>
                    <a:pt x="26" y="43"/>
                  </a:cubicBezTo>
                  <a:cubicBezTo>
                    <a:pt x="27" y="49"/>
                    <a:pt x="27" y="59"/>
                    <a:pt x="28" y="67"/>
                  </a:cubicBezTo>
                  <a:close/>
                  <a:moveTo>
                    <a:pt x="59" y="46"/>
                  </a:moveTo>
                  <a:cubicBezTo>
                    <a:pt x="60" y="46"/>
                    <a:pt x="60" y="45"/>
                    <a:pt x="61" y="45"/>
                  </a:cubicBezTo>
                  <a:cubicBezTo>
                    <a:pt x="60" y="44"/>
                    <a:pt x="60" y="44"/>
                    <a:pt x="59" y="43"/>
                  </a:cubicBezTo>
                  <a:cubicBezTo>
                    <a:pt x="58" y="44"/>
                    <a:pt x="60" y="45"/>
                    <a:pt x="59" y="46"/>
                  </a:cubicBezTo>
                  <a:close/>
                  <a:moveTo>
                    <a:pt x="37" y="45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37" y="45"/>
                    <a:pt x="38" y="45"/>
                    <a:pt x="38" y="44"/>
                  </a:cubicBezTo>
                  <a:cubicBezTo>
                    <a:pt x="38" y="43"/>
                    <a:pt x="37" y="44"/>
                    <a:pt x="37" y="45"/>
                  </a:cubicBezTo>
                  <a:close/>
                  <a:moveTo>
                    <a:pt x="15" y="48"/>
                  </a:moveTo>
                  <a:cubicBezTo>
                    <a:pt x="17" y="48"/>
                    <a:pt x="18" y="45"/>
                    <a:pt x="18" y="44"/>
                  </a:cubicBezTo>
                  <a:cubicBezTo>
                    <a:pt x="17" y="45"/>
                    <a:pt x="16" y="46"/>
                    <a:pt x="15" y="48"/>
                  </a:cubicBezTo>
                  <a:close/>
                  <a:moveTo>
                    <a:pt x="34" y="45"/>
                  </a:moveTo>
                  <a:cubicBezTo>
                    <a:pt x="34" y="45"/>
                    <a:pt x="35" y="45"/>
                    <a:pt x="35" y="44"/>
                  </a:cubicBezTo>
                  <a:cubicBezTo>
                    <a:pt x="35" y="44"/>
                    <a:pt x="35" y="44"/>
                    <a:pt x="34" y="44"/>
                  </a:cubicBezTo>
                  <a:cubicBezTo>
                    <a:pt x="34" y="44"/>
                    <a:pt x="34" y="44"/>
                    <a:pt x="34" y="45"/>
                  </a:cubicBezTo>
                  <a:close/>
                  <a:moveTo>
                    <a:pt x="53" y="44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5"/>
                    <a:pt x="53" y="44"/>
                  </a:cubicBezTo>
                  <a:close/>
                  <a:moveTo>
                    <a:pt x="30" y="46"/>
                  </a:moveTo>
                  <a:cubicBezTo>
                    <a:pt x="30" y="45"/>
                    <a:pt x="32" y="45"/>
                    <a:pt x="31" y="44"/>
                  </a:cubicBezTo>
                  <a:cubicBezTo>
                    <a:pt x="31" y="45"/>
                    <a:pt x="30" y="45"/>
                    <a:pt x="30" y="46"/>
                  </a:cubicBezTo>
                  <a:close/>
                  <a:moveTo>
                    <a:pt x="44" y="45"/>
                  </a:moveTo>
                  <a:cubicBezTo>
                    <a:pt x="45" y="46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4" y="45"/>
                    <a:pt x="44" y="45"/>
                  </a:cubicBezTo>
                  <a:close/>
                  <a:moveTo>
                    <a:pt x="32" y="45"/>
                  </a:moveTo>
                  <a:cubicBezTo>
                    <a:pt x="32" y="45"/>
                    <a:pt x="33" y="45"/>
                    <a:pt x="33" y="45"/>
                  </a:cubicBezTo>
                  <a:cubicBezTo>
                    <a:pt x="33" y="45"/>
                    <a:pt x="33" y="44"/>
                    <a:pt x="32" y="44"/>
                  </a:cubicBezTo>
                  <a:cubicBezTo>
                    <a:pt x="32" y="45"/>
                    <a:pt x="32" y="45"/>
                    <a:pt x="32" y="45"/>
                  </a:cubicBezTo>
                  <a:close/>
                  <a:moveTo>
                    <a:pt x="49" y="45"/>
                  </a:moveTo>
                  <a:cubicBezTo>
                    <a:pt x="49" y="45"/>
                    <a:pt x="49" y="46"/>
                    <a:pt x="50" y="46"/>
                  </a:cubicBezTo>
                  <a:cubicBezTo>
                    <a:pt x="50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lose/>
                  <a:moveTo>
                    <a:pt x="52" y="45"/>
                  </a:moveTo>
                  <a:cubicBezTo>
                    <a:pt x="52" y="45"/>
                    <a:pt x="52" y="45"/>
                    <a:pt x="53" y="45"/>
                  </a:cubicBezTo>
                  <a:cubicBezTo>
                    <a:pt x="53" y="45"/>
                    <a:pt x="52" y="45"/>
                    <a:pt x="52" y="44"/>
                  </a:cubicBezTo>
                  <a:cubicBezTo>
                    <a:pt x="52" y="45"/>
                    <a:pt x="52" y="45"/>
                    <a:pt x="52" y="45"/>
                  </a:cubicBezTo>
                  <a:close/>
                  <a:moveTo>
                    <a:pt x="64" y="45"/>
                  </a:moveTo>
                  <a:cubicBezTo>
                    <a:pt x="63" y="51"/>
                    <a:pt x="62" y="56"/>
                    <a:pt x="62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2" y="66"/>
                    <a:pt x="62" y="69"/>
                    <a:pt x="62" y="72"/>
                  </a:cubicBezTo>
                  <a:cubicBezTo>
                    <a:pt x="63" y="68"/>
                    <a:pt x="63" y="65"/>
                    <a:pt x="64" y="61"/>
                  </a:cubicBezTo>
                  <a:cubicBezTo>
                    <a:pt x="64" y="56"/>
                    <a:pt x="64" y="50"/>
                    <a:pt x="64" y="45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38" y="46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9" y="46"/>
                    <a:pt x="39" y="45"/>
                  </a:cubicBezTo>
                  <a:cubicBezTo>
                    <a:pt x="38" y="45"/>
                    <a:pt x="38" y="46"/>
                    <a:pt x="38" y="46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8" y="47"/>
                  </a:moveTo>
                  <a:cubicBezTo>
                    <a:pt x="58" y="46"/>
                    <a:pt x="58" y="46"/>
                    <a:pt x="58" y="45"/>
                  </a:cubicBezTo>
                  <a:cubicBezTo>
                    <a:pt x="56" y="45"/>
                    <a:pt x="57" y="47"/>
                    <a:pt x="58" y="47"/>
                  </a:cubicBezTo>
                  <a:close/>
                  <a:moveTo>
                    <a:pt x="35" y="47"/>
                  </a:moveTo>
                  <a:cubicBezTo>
                    <a:pt x="35" y="47"/>
                    <a:pt x="35" y="47"/>
                    <a:pt x="35" y="48"/>
                  </a:cubicBezTo>
                  <a:cubicBezTo>
                    <a:pt x="36" y="47"/>
                    <a:pt x="37" y="46"/>
                    <a:pt x="36" y="45"/>
                  </a:cubicBezTo>
                  <a:cubicBezTo>
                    <a:pt x="35" y="45"/>
                    <a:pt x="35" y="46"/>
                    <a:pt x="35" y="47"/>
                  </a:cubicBezTo>
                  <a:close/>
                  <a:moveTo>
                    <a:pt x="53" y="46"/>
                  </a:move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5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lose/>
                  <a:moveTo>
                    <a:pt x="45" y="47"/>
                  </a:moveTo>
                  <a:cubicBezTo>
                    <a:pt x="45" y="47"/>
                    <a:pt x="45" y="47"/>
                    <a:pt x="46" y="47"/>
                  </a:cubicBezTo>
                  <a:cubicBezTo>
                    <a:pt x="46" y="47"/>
                    <a:pt x="46" y="46"/>
                    <a:pt x="47" y="46"/>
                  </a:cubicBezTo>
                  <a:cubicBezTo>
                    <a:pt x="46" y="45"/>
                    <a:pt x="45" y="46"/>
                    <a:pt x="45" y="47"/>
                  </a:cubicBezTo>
                  <a:close/>
                  <a:moveTo>
                    <a:pt x="48" y="46"/>
                  </a:moveTo>
                  <a:cubicBezTo>
                    <a:pt x="48" y="46"/>
                    <a:pt x="49" y="47"/>
                    <a:pt x="48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7"/>
                    <a:pt x="49" y="47"/>
                    <a:pt x="49" y="47"/>
                  </a:cubicBezTo>
                  <a:cubicBezTo>
                    <a:pt x="49" y="46"/>
                    <a:pt x="48" y="46"/>
                    <a:pt x="48" y="46"/>
                  </a:cubicBezTo>
                  <a:close/>
                  <a:moveTo>
                    <a:pt x="50" y="46"/>
                  </a:move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1" y="47"/>
                    <a:pt x="51" y="47"/>
                  </a:cubicBezTo>
                  <a:cubicBezTo>
                    <a:pt x="51" y="47"/>
                    <a:pt x="51" y="47"/>
                    <a:pt x="51" y="46"/>
                  </a:cubicBezTo>
                  <a:cubicBezTo>
                    <a:pt x="51" y="46"/>
                    <a:pt x="51" y="46"/>
                    <a:pt x="50" y="46"/>
                  </a:cubicBezTo>
                  <a:close/>
                  <a:moveTo>
                    <a:pt x="55" y="47"/>
                  </a:moveTo>
                  <a:cubicBezTo>
                    <a:pt x="55" y="47"/>
                    <a:pt x="55" y="46"/>
                    <a:pt x="55" y="46"/>
                  </a:cubicBezTo>
                  <a:cubicBezTo>
                    <a:pt x="55" y="46"/>
                    <a:pt x="55" y="46"/>
                    <a:pt x="55" y="47"/>
                  </a:cubicBezTo>
                  <a:close/>
                  <a:moveTo>
                    <a:pt x="32" y="46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2" y="46"/>
                    <a:pt x="32" y="46"/>
                  </a:cubicBezTo>
                  <a:close/>
                  <a:moveTo>
                    <a:pt x="59" y="47"/>
                  </a:moveTo>
                  <a:cubicBezTo>
                    <a:pt x="59" y="46"/>
                    <a:pt x="59" y="46"/>
                    <a:pt x="58" y="46"/>
                  </a:cubicBezTo>
                  <a:cubicBezTo>
                    <a:pt x="58" y="46"/>
                    <a:pt x="58" y="47"/>
                    <a:pt x="59" y="47"/>
                  </a:cubicBezTo>
                  <a:close/>
                  <a:moveTo>
                    <a:pt x="42" y="48"/>
                  </a:moveTo>
                  <a:cubicBezTo>
                    <a:pt x="43" y="48"/>
                    <a:pt x="43" y="47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7"/>
                    <a:pt x="42" y="47"/>
                    <a:pt x="42" y="48"/>
                  </a:cubicBezTo>
                  <a:close/>
                  <a:moveTo>
                    <a:pt x="28" y="47"/>
                  </a:moveTo>
                  <a:cubicBezTo>
                    <a:pt x="28" y="47"/>
                    <a:pt x="28" y="48"/>
                    <a:pt x="28" y="48"/>
                  </a:cubicBezTo>
                  <a:cubicBezTo>
                    <a:pt x="29" y="48"/>
                    <a:pt x="30" y="47"/>
                    <a:pt x="29" y="46"/>
                  </a:cubicBezTo>
                  <a:cubicBezTo>
                    <a:pt x="29" y="47"/>
                    <a:pt x="28" y="47"/>
                    <a:pt x="28" y="47"/>
                  </a:cubicBezTo>
                  <a:close/>
                  <a:moveTo>
                    <a:pt x="30" y="48"/>
                  </a:moveTo>
                  <a:cubicBezTo>
                    <a:pt x="31" y="48"/>
                    <a:pt x="31" y="47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7"/>
                    <a:pt x="30" y="47"/>
                    <a:pt x="30" y="48"/>
                  </a:cubicBezTo>
                  <a:close/>
                  <a:moveTo>
                    <a:pt x="54" y="48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8"/>
                    <a:pt x="54" y="48"/>
                  </a:cubicBezTo>
                  <a:close/>
                  <a:moveTo>
                    <a:pt x="36" y="49"/>
                  </a:moveTo>
                  <a:cubicBezTo>
                    <a:pt x="37" y="48"/>
                    <a:pt x="38" y="48"/>
                    <a:pt x="37" y="47"/>
                  </a:cubicBezTo>
                  <a:cubicBezTo>
                    <a:pt x="37" y="47"/>
                    <a:pt x="35" y="48"/>
                    <a:pt x="36" y="49"/>
                  </a:cubicBezTo>
                  <a:close/>
                  <a:moveTo>
                    <a:pt x="46" y="48"/>
                  </a:moveTo>
                  <a:cubicBezTo>
                    <a:pt x="47" y="48"/>
                    <a:pt x="46" y="49"/>
                    <a:pt x="47" y="49"/>
                  </a:cubicBezTo>
                  <a:cubicBezTo>
                    <a:pt x="48" y="49"/>
                    <a:pt x="48" y="48"/>
                    <a:pt x="48" y="48"/>
                  </a:cubicBezTo>
                  <a:cubicBezTo>
                    <a:pt x="48" y="47"/>
                    <a:pt x="48" y="47"/>
                    <a:pt x="47" y="47"/>
                  </a:cubicBezTo>
                  <a:cubicBezTo>
                    <a:pt x="47" y="47"/>
                    <a:pt x="47" y="48"/>
                    <a:pt x="46" y="48"/>
                  </a:cubicBezTo>
                  <a:close/>
                  <a:moveTo>
                    <a:pt x="51" y="48"/>
                  </a:moveTo>
                  <a:cubicBezTo>
                    <a:pt x="51" y="48"/>
                    <a:pt x="51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7"/>
                    <a:pt x="51" y="47"/>
                    <a:pt x="51" y="48"/>
                  </a:cubicBezTo>
                  <a:close/>
                  <a:moveTo>
                    <a:pt x="57" y="48"/>
                  </a:moveTo>
                  <a:cubicBezTo>
                    <a:pt x="57" y="48"/>
                    <a:pt x="56" y="47"/>
                    <a:pt x="56" y="47"/>
                  </a:cubicBezTo>
                  <a:cubicBezTo>
                    <a:pt x="56" y="48"/>
                    <a:pt x="56" y="48"/>
                    <a:pt x="57" y="48"/>
                  </a:cubicBezTo>
                  <a:close/>
                  <a:moveTo>
                    <a:pt x="30" y="49"/>
                  </a:moveTo>
                  <a:cubicBezTo>
                    <a:pt x="30" y="49"/>
                    <a:pt x="31" y="49"/>
                    <a:pt x="31" y="49"/>
                  </a:cubicBezTo>
                  <a:cubicBezTo>
                    <a:pt x="31" y="49"/>
                    <a:pt x="32" y="48"/>
                    <a:pt x="31" y="47"/>
                  </a:cubicBezTo>
                  <a:cubicBezTo>
                    <a:pt x="31" y="48"/>
                    <a:pt x="31" y="49"/>
                    <a:pt x="30" y="49"/>
                  </a:cubicBezTo>
                  <a:close/>
                  <a:moveTo>
                    <a:pt x="59" y="48"/>
                  </a:moveTo>
                  <a:cubicBezTo>
                    <a:pt x="59" y="48"/>
                    <a:pt x="59" y="49"/>
                    <a:pt x="59" y="49"/>
                  </a:cubicBezTo>
                  <a:cubicBezTo>
                    <a:pt x="60" y="48"/>
                    <a:pt x="59" y="47"/>
                    <a:pt x="59" y="48"/>
                  </a:cubicBezTo>
                  <a:close/>
                  <a:moveTo>
                    <a:pt x="35" y="49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lose/>
                  <a:moveTo>
                    <a:pt x="43" y="49"/>
                  </a:moveTo>
                  <a:cubicBezTo>
                    <a:pt x="43" y="49"/>
                    <a:pt x="43" y="50"/>
                    <a:pt x="44" y="49"/>
                  </a:cubicBezTo>
                  <a:cubicBezTo>
                    <a:pt x="44" y="49"/>
                    <a:pt x="45" y="49"/>
                    <a:pt x="45" y="48"/>
                  </a:cubicBezTo>
                  <a:cubicBezTo>
                    <a:pt x="45" y="48"/>
                    <a:pt x="44" y="48"/>
                    <a:pt x="44" y="48"/>
                  </a:cubicBezTo>
                  <a:cubicBezTo>
                    <a:pt x="44" y="48"/>
                    <a:pt x="44" y="49"/>
                    <a:pt x="44" y="49"/>
                  </a:cubicBezTo>
                  <a:cubicBezTo>
                    <a:pt x="44" y="49"/>
                    <a:pt x="44" y="49"/>
                    <a:pt x="43" y="49"/>
                  </a:cubicBezTo>
                  <a:close/>
                  <a:moveTo>
                    <a:pt x="55" y="49"/>
                  </a:moveTo>
                  <a:cubicBezTo>
                    <a:pt x="55" y="49"/>
                    <a:pt x="55" y="49"/>
                    <a:pt x="56" y="49"/>
                  </a:cubicBezTo>
                  <a:cubicBezTo>
                    <a:pt x="56" y="49"/>
                    <a:pt x="55" y="48"/>
                    <a:pt x="55" y="48"/>
                  </a:cubicBezTo>
                  <a:cubicBezTo>
                    <a:pt x="55" y="48"/>
                    <a:pt x="55" y="48"/>
                    <a:pt x="55" y="49"/>
                  </a:cubicBezTo>
                  <a:close/>
                  <a:moveTo>
                    <a:pt x="72" y="58"/>
                  </a:moveTo>
                  <a:cubicBezTo>
                    <a:pt x="72" y="56"/>
                    <a:pt x="71" y="55"/>
                    <a:pt x="70" y="54"/>
                  </a:cubicBezTo>
                  <a:cubicBezTo>
                    <a:pt x="70" y="52"/>
                    <a:pt x="69" y="50"/>
                    <a:pt x="68" y="48"/>
                  </a:cubicBezTo>
                  <a:cubicBezTo>
                    <a:pt x="68" y="52"/>
                    <a:pt x="70" y="55"/>
                    <a:pt x="72" y="58"/>
                  </a:cubicBezTo>
                  <a:close/>
                  <a:moveTo>
                    <a:pt x="51" y="49"/>
                  </a:moveTo>
                  <a:cubicBezTo>
                    <a:pt x="51" y="49"/>
                    <a:pt x="51" y="48"/>
                    <a:pt x="50" y="48"/>
                  </a:cubicBezTo>
                  <a:cubicBezTo>
                    <a:pt x="50" y="49"/>
                    <a:pt x="51" y="49"/>
                    <a:pt x="51" y="49"/>
                  </a:cubicBezTo>
                  <a:close/>
                  <a:moveTo>
                    <a:pt x="41" y="49"/>
                  </a:moveTo>
                  <a:cubicBezTo>
                    <a:pt x="41" y="49"/>
                    <a:pt x="41" y="49"/>
                    <a:pt x="42" y="49"/>
                  </a:cubicBezTo>
                  <a:cubicBezTo>
                    <a:pt x="42" y="48"/>
                    <a:pt x="41" y="48"/>
                    <a:pt x="41" y="49"/>
                  </a:cubicBezTo>
                  <a:close/>
                  <a:moveTo>
                    <a:pt x="53" y="50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3" y="48"/>
                    <a:pt x="53" y="48"/>
                  </a:cubicBezTo>
                  <a:cubicBezTo>
                    <a:pt x="53" y="49"/>
                    <a:pt x="52" y="49"/>
                    <a:pt x="53" y="50"/>
                  </a:cubicBezTo>
                  <a:close/>
                  <a:moveTo>
                    <a:pt x="57" y="49"/>
                  </a:moveTo>
                  <a:cubicBezTo>
                    <a:pt x="57" y="49"/>
                    <a:pt x="57" y="49"/>
                    <a:pt x="57" y="48"/>
                  </a:cubicBezTo>
                  <a:cubicBezTo>
                    <a:pt x="57" y="49"/>
                    <a:pt x="57" y="49"/>
                    <a:pt x="57" y="49"/>
                  </a:cubicBezTo>
                  <a:close/>
                  <a:moveTo>
                    <a:pt x="48" y="50"/>
                  </a:moveTo>
                  <a:cubicBezTo>
                    <a:pt x="48" y="50"/>
                    <a:pt x="49" y="49"/>
                    <a:pt x="49" y="49"/>
                  </a:cubicBezTo>
                  <a:cubicBezTo>
                    <a:pt x="48" y="49"/>
                    <a:pt x="48" y="50"/>
                    <a:pt x="48" y="50"/>
                  </a:cubicBezTo>
                  <a:close/>
                  <a:moveTo>
                    <a:pt x="33" y="50"/>
                  </a:moveTo>
                  <a:cubicBezTo>
                    <a:pt x="33" y="50"/>
                    <a:pt x="33" y="50"/>
                    <a:pt x="33" y="49"/>
                  </a:cubicBezTo>
                  <a:cubicBezTo>
                    <a:pt x="32" y="50"/>
                    <a:pt x="31" y="51"/>
                    <a:pt x="32" y="52"/>
                  </a:cubicBezTo>
                  <a:cubicBezTo>
                    <a:pt x="33" y="51"/>
                    <a:pt x="33" y="50"/>
                    <a:pt x="34" y="50"/>
                  </a:cubicBezTo>
                  <a:cubicBezTo>
                    <a:pt x="33" y="49"/>
                    <a:pt x="34" y="49"/>
                    <a:pt x="33" y="49"/>
                  </a:cubicBezTo>
                  <a:cubicBezTo>
                    <a:pt x="33" y="49"/>
                    <a:pt x="33" y="50"/>
                    <a:pt x="33" y="50"/>
                  </a:cubicBezTo>
                  <a:close/>
                  <a:moveTo>
                    <a:pt x="45" y="50"/>
                  </a:move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5" y="51"/>
                    <a:pt x="46" y="51"/>
                  </a:cubicBezTo>
                  <a:cubicBezTo>
                    <a:pt x="46" y="51"/>
                    <a:pt x="45" y="50"/>
                    <a:pt x="45" y="50"/>
                  </a:cubicBezTo>
                  <a:close/>
                  <a:moveTo>
                    <a:pt x="46" y="51"/>
                  </a:moveTo>
                  <a:cubicBezTo>
                    <a:pt x="46" y="51"/>
                    <a:pt x="46" y="50"/>
                    <a:pt x="46" y="50"/>
                  </a:cubicBezTo>
                  <a:cubicBezTo>
                    <a:pt x="46" y="50"/>
                    <a:pt x="46" y="49"/>
                    <a:pt x="45" y="49"/>
                  </a:cubicBezTo>
                  <a:cubicBezTo>
                    <a:pt x="45" y="49"/>
                    <a:pt x="45" y="50"/>
                    <a:pt x="45" y="50"/>
                  </a:cubicBezTo>
                  <a:cubicBezTo>
                    <a:pt x="45" y="50"/>
                    <a:pt x="46" y="50"/>
                    <a:pt x="46" y="51"/>
                  </a:cubicBezTo>
                  <a:close/>
                  <a:moveTo>
                    <a:pt x="48" y="51"/>
                  </a:moveTo>
                  <a:cubicBezTo>
                    <a:pt x="48" y="51"/>
                    <a:pt x="48" y="51"/>
                    <a:pt x="48" y="51"/>
                  </a:cubicBezTo>
                  <a:cubicBezTo>
                    <a:pt x="49" y="51"/>
                    <a:pt x="50" y="51"/>
                    <a:pt x="50" y="50"/>
                  </a:cubicBezTo>
                  <a:cubicBezTo>
                    <a:pt x="50" y="50"/>
                    <a:pt x="50" y="49"/>
                    <a:pt x="49" y="49"/>
                  </a:cubicBezTo>
                  <a:cubicBezTo>
                    <a:pt x="49" y="50"/>
                    <a:pt x="48" y="50"/>
                    <a:pt x="48" y="51"/>
                  </a:cubicBezTo>
                  <a:close/>
                  <a:moveTo>
                    <a:pt x="53" y="51"/>
                  </a:moveTo>
                  <a:cubicBezTo>
                    <a:pt x="54" y="51"/>
                    <a:pt x="55" y="50"/>
                    <a:pt x="54" y="49"/>
                  </a:cubicBezTo>
                  <a:cubicBezTo>
                    <a:pt x="54" y="50"/>
                    <a:pt x="53" y="50"/>
                    <a:pt x="53" y="51"/>
                  </a:cubicBezTo>
                  <a:close/>
                  <a:moveTo>
                    <a:pt x="56" y="50"/>
                  </a:moveTo>
                  <a:cubicBezTo>
                    <a:pt x="56" y="50"/>
                    <a:pt x="56" y="49"/>
                    <a:pt x="56" y="49"/>
                  </a:cubicBezTo>
                  <a:cubicBezTo>
                    <a:pt x="56" y="50"/>
                    <a:pt x="56" y="50"/>
                    <a:pt x="56" y="50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0"/>
                    <a:pt x="36" y="50"/>
                  </a:cubicBezTo>
                  <a:cubicBezTo>
                    <a:pt x="36" y="50"/>
                    <a:pt x="35" y="49"/>
                    <a:pt x="35" y="49"/>
                  </a:cubicBezTo>
                  <a:close/>
                  <a:moveTo>
                    <a:pt x="43" y="51"/>
                  </a:moveTo>
                  <a:cubicBezTo>
                    <a:pt x="43" y="51"/>
                    <a:pt x="43" y="51"/>
                    <a:pt x="43" y="50"/>
                  </a:cubicBezTo>
                  <a:cubicBezTo>
                    <a:pt x="43" y="49"/>
                    <a:pt x="42" y="51"/>
                    <a:pt x="43" y="51"/>
                  </a:cubicBezTo>
                  <a:close/>
                  <a:moveTo>
                    <a:pt x="29" y="51"/>
                  </a:moveTo>
                  <a:cubicBezTo>
                    <a:pt x="28" y="51"/>
                    <a:pt x="28" y="52"/>
                    <a:pt x="29" y="53"/>
                  </a:cubicBezTo>
                  <a:cubicBezTo>
                    <a:pt x="29" y="52"/>
                    <a:pt x="31" y="51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78" y="51"/>
                  </a:moveTo>
                  <a:cubicBezTo>
                    <a:pt x="77" y="51"/>
                    <a:pt x="78" y="52"/>
                    <a:pt x="78" y="52"/>
                  </a:cubicBezTo>
                  <a:cubicBezTo>
                    <a:pt x="77" y="54"/>
                    <a:pt x="77" y="56"/>
                    <a:pt x="77" y="58"/>
                  </a:cubicBezTo>
                  <a:cubicBezTo>
                    <a:pt x="77" y="57"/>
                    <a:pt x="77" y="56"/>
                    <a:pt x="77" y="56"/>
                  </a:cubicBezTo>
                  <a:cubicBezTo>
                    <a:pt x="77" y="54"/>
                    <a:pt x="78" y="52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0"/>
                    <a:pt x="78" y="51"/>
                  </a:cubicBezTo>
                  <a:close/>
                  <a:moveTo>
                    <a:pt x="39" y="52"/>
                  </a:moveTo>
                  <a:cubicBezTo>
                    <a:pt x="39" y="52"/>
                    <a:pt x="40" y="51"/>
                    <a:pt x="40" y="50"/>
                  </a:cubicBezTo>
                  <a:cubicBezTo>
                    <a:pt x="40" y="50"/>
                    <a:pt x="39" y="51"/>
                    <a:pt x="39" y="52"/>
                  </a:cubicBezTo>
                  <a:close/>
                  <a:moveTo>
                    <a:pt x="33" y="53"/>
                  </a:moveTo>
                  <a:cubicBezTo>
                    <a:pt x="34" y="53"/>
                    <a:pt x="35" y="51"/>
                    <a:pt x="35" y="50"/>
                  </a:cubicBezTo>
                  <a:cubicBezTo>
                    <a:pt x="34" y="51"/>
                    <a:pt x="33" y="52"/>
                    <a:pt x="33" y="53"/>
                  </a:cubicBezTo>
                  <a:close/>
                  <a:moveTo>
                    <a:pt x="54" y="51"/>
                  </a:moveTo>
                  <a:cubicBezTo>
                    <a:pt x="54" y="51"/>
                    <a:pt x="54" y="52"/>
                    <a:pt x="55" y="52"/>
                  </a:cubicBezTo>
                  <a:cubicBezTo>
                    <a:pt x="55" y="52"/>
                    <a:pt x="55" y="51"/>
                    <a:pt x="55" y="51"/>
                  </a:cubicBezTo>
                  <a:cubicBezTo>
                    <a:pt x="55" y="51"/>
                    <a:pt x="54" y="50"/>
                    <a:pt x="54" y="51"/>
                  </a:cubicBezTo>
                  <a:close/>
                  <a:moveTo>
                    <a:pt x="57" y="51"/>
                  </a:moveTo>
                  <a:cubicBezTo>
                    <a:pt x="57" y="51"/>
                    <a:pt x="57" y="51"/>
                    <a:pt x="57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7" y="51"/>
                    <a:pt x="56" y="51"/>
                    <a:pt x="57" y="51"/>
                  </a:cubicBezTo>
                  <a:close/>
                  <a:moveTo>
                    <a:pt x="46" y="52"/>
                  </a:moveTo>
                  <a:cubicBezTo>
                    <a:pt x="47" y="52"/>
                    <a:pt x="48" y="51"/>
                    <a:pt x="47" y="51"/>
                  </a:cubicBezTo>
                  <a:cubicBezTo>
                    <a:pt x="47" y="51"/>
                    <a:pt x="47" y="51"/>
                    <a:pt x="46" y="52"/>
                  </a:cubicBezTo>
                  <a:close/>
                  <a:moveTo>
                    <a:pt x="53" y="52"/>
                  </a:moveTo>
                  <a:cubicBezTo>
                    <a:pt x="53" y="51"/>
                    <a:pt x="53" y="51"/>
                    <a:pt x="52" y="51"/>
                  </a:cubicBezTo>
                  <a:cubicBezTo>
                    <a:pt x="53" y="51"/>
                    <a:pt x="53" y="52"/>
                    <a:pt x="53" y="52"/>
                  </a:cubicBezTo>
                  <a:close/>
                  <a:moveTo>
                    <a:pt x="59" y="52"/>
                  </a:moveTo>
                  <a:cubicBezTo>
                    <a:pt x="60" y="52"/>
                    <a:pt x="60" y="51"/>
                    <a:pt x="59" y="51"/>
                  </a:cubicBezTo>
                  <a:cubicBezTo>
                    <a:pt x="59" y="51"/>
                    <a:pt x="59" y="51"/>
                    <a:pt x="59" y="52"/>
                  </a:cubicBezTo>
                  <a:close/>
                  <a:moveTo>
                    <a:pt x="43" y="52"/>
                  </a:moveTo>
                  <a:cubicBezTo>
                    <a:pt x="44" y="52"/>
                    <a:pt x="44" y="53"/>
                    <a:pt x="45" y="53"/>
                  </a:cubicBezTo>
                  <a:cubicBezTo>
                    <a:pt x="44" y="52"/>
                    <a:pt x="45" y="53"/>
                    <a:pt x="45" y="52"/>
                  </a:cubicBezTo>
                  <a:cubicBezTo>
                    <a:pt x="45" y="52"/>
                    <a:pt x="44" y="51"/>
                    <a:pt x="44" y="51"/>
                  </a:cubicBezTo>
                  <a:cubicBezTo>
                    <a:pt x="44" y="51"/>
                    <a:pt x="43" y="52"/>
                    <a:pt x="43" y="52"/>
                  </a:cubicBezTo>
                  <a:close/>
                  <a:moveTo>
                    <a:pt x="50" y="52"/>
                  </a:moveTo>
                  <a:cubicBezTo>
                    <a:pt x="50" y="53"/>
                    <a:pt x="51" y="52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0" y="52"/>
                    <a:pt x="50" y="52"/>
                    <a:pt x="50" y="52"/>
                  </a:cubicBezTo>
                  <a:close/>
                  <a:moveTo>
                    <a:pt x="47" y="52"/>
                  </a:moveTo>
                  <a:cubicBezTo>
                    <a:pt x="47" y="52"/>
                    <a:pt x="48" y="53"/>
                    <a:pt x="47" y="53"/>
                  </a:cubicBezTo>
                  <a:cubicBezTo>
                    <a:pt x="47" y="53"/>
                    <a:pt x="47" y="52"/>
                    <a:pt x="46" y="52"/>
                  </a:cubicBezTo>
                  <a:cubicBezTo>
                    <a:pt x="46" y="53"/>
                    <a:pt x="47" y="53"/>
                    <a:pt x="47" y="53"/>
                  </a:cubicBezTo>
                  <a:cubicBezTo>
                    <a:pt x="48" y="53"/>
                    <a:pt x="48" y="52"/>
                    <a:pt x="48" y="52"/>
                  </a:cubicBezTo>
                  <a:cubicBezTo>
                    <a:pt x="48" y="52"/>
                    <a:pt x="48" y="51"/>
                    <a:pt x="48" y="51"/>
                  </a:cubicBezTo>
                  <a:cubicBezTo>
                    <a:pt x="47" y="51"/>
                    <a:pt x="47" y="52"/>
                    <a:pt x="47" y="52"/>
                  </a:cubicBezTo>
                  <a:close/>
                  <a:moveTo>
                    <a:pt x="31" y="53"/>
                  </a:moveTo>
                  <a:cubicBezTo>
                    <a:pt x="31" y="53"/>
                    <a:pt x="32" y="53"/>
                    <a:pt x="32" y="52"/>
                  </a:cubicBezTo>
                  <a:cubicBezTo>
                    <a:pt x="32" y="52"/>
                    <a:pt x="31" y="52"/>
                    <a:pt x="31" y="52"/>
                  </a:cubicBezTo>
                  <a:cubicBezTo>
                    <a:pt x="31" y="52"/>
                    <a:pt x="31" y="53"/>
                    <a:pt x="31" y="53"/>
                  </a:cubicBezTo>
                  <a:close/>
                  <a:moveTo>
                    <a:pt x="54" y="53"/>
                  </a:moveTo>
                  <a:cubicBezTo>
                    <a:pt x="54" y="52"/>
                    <a:pt x="54" y="52"/>
                    <a:pt x="53" y="52"/>
                  </a:cubicBezTo>
                  <a:cubicBezTo>
                    <a:pt x="53" y="52"/>
                    <a:pt x="54" y="53"/>
                    <a:pt x="54" y="53"/>
                  </a:cubicBezTo>
                  <a:close/>
                  <a:moveTo>
                    <a:pt x="58" y="52"/>
                  </a:moveTo>
                  <a:cubicBezTo>
                    <a:pt x="58" y="52"/>
                    <a:pt x="58" y="53"/>
                    <a:pt x="58" y="53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2"/>
                    <a:pt x="57" y="52"/>
                    <a:pt x="58" y="52"/>
                  </a:cubicBezTo>
                  <a:close/>
                  <a:moveTo>
                    <a:pt x="40" y="5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41" y="53"/>
                    <a:pt x="41" y="53"/>
                    <a:pt x="41" y="52"/>
                  </a:cubicBezTo>
                  <a:cubicBezTo>
                    <a:pt x="41" y="52"/>
                    <a:pt x="40" y="53"/>
                    <a:pt x="40" y="53"/>
                  </a:cubicBezTo>
                  <a:close/>
                  <a:moveTo>
                    <a:pt x="51" y="53"/>
                  </a:moveTo>
                  <a:cubicBezTo>
                    <a:pt x="51" y="53"/>
                    <a:pt x="52" y="53"/>
                    <a:pt x="52" y="52"/>
                  </a:cubicBezTo>
                  <a:cubicBezTo>
                    <a:pt x="51" y="52"/>
                    <a:pt x="51" y="53"/>
                    <a:pt x="51" y="53"/>
                  </a:cubicBezTo>
                  <a:close/>
                  <a:moveTo>
                    <a:pt x="38" y="53"/>
                  </a:moveTo>
                  <a:cubicBezTo>
                    <a:pt x="38" y="53"/>
                    <a:pt x="38" y="53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3"/>
                    <a:pt x="38" y="53"/>
                    <a:pt x="38" y="53"/>
                  </a:cubicBezTo>
                  <a:close/>
                  <a:moveTo>
                    <a:pt x="62" y="53"/>
                  </a:moveTo>
                  <a:cubicBezTo>
                    <a:pt x="61" y="53"/>
                    <a:pt x="61" y="53"/>
                    <a:pt x="61" y="54"/>
                  </a:cubicBezTo>
                  <a:cubicBezTo>
                    <a:pt x="62" y="54"/>
                    <a:pt x="61" y="55"/>
                    <a:pt x="62" y="56"/>
                  </a:cubicBezTo>
                  <a:cubicBezTo>
                    <a:pt x="62" y="55"/>
                    <a:pt x="62" y="54"/>
                    <a:pt x="62" y="53"/>
                  </a:cubicBezTo>
                  <a:cubicBezTo>
                    <a:pt x="62" y="53"/>
                    <a:pt x="62" y="53"/>
                    <a:pt x="62" y="53"/>
                  </a:cubicBezTo>
                  <a:close/>
                  <a:moveTo>
                    <a:pt x="51" y="54"/>
                  </a:moveTo>
                  <a:cubicBezTo>
                    <a:pt x="52" y="54"/>
                    <a:pt x="52" y="55"/>
                    <a:pt x="52" y="55"/>
                  </a:cubicBezTo>
                  <a:cubicBezTo>
                    <a:pt x="53" y="55"/>
                    <a:pt x="53" y="54"/>
                    <a:pt x="53" y="54"/>
                  </a:cubicBezTo>
                  <a:cubicBezTo>
                    <a:pt x="53" y="53"/>
                    <a:pt x="52" y="52"/>
                    <a:pt x="51" y="54"/>
                  </a:cubicBezTo>
                  <a:close/>
                  <a:moveTo>
                    <a:pt x="57" y="55"/>
                  </a:moveTo>
                  <a:cubicBezTo>
                    <a:pt x="57" y="54"/>
                    <a:pt x="57" y="54"/>
                    <a:pt x="57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6" y="53"/>
                    <a:pt x="56" y="54"/>
                    <a:pt x="57" y="55"/>
                  </a:cubicBezTo>
                  <a:close/>
                  <a:moveTo>
                    <a:pt x="49" y="54"/>
                  </a:moveTo>
                  <a:cubicBezTo>
                    <a:pt x="49" y="54"/>
                    <a:pt x="49" y="54"/>
                    <a:pt x="50" y="53"/>
                  </a:cubicBezTo>
                  <a:cubicBezTo>
                    <a:pt x="49" y="53"/>
                    <a:pt x="48" y="54"/>
                    <a:pt x="49" y="54"/>
                  </a:cubicBezTo>
                  <a:close/>
                  <a:moveTo>
                    <a:pt x="41" y="54"/>
                  </a:moveTo>
                  <a:cubicBezTo>
                    <a:pt x="41" y="55"/>
                    <a:pt x="42" y="55"/>
                    <a:pt x="42" y="55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3" y="53"/>
                    <a:pt x="42" y="53"/>
                    <a:pt x="41" y="54"/>
                  </a:cubicBezTo>
                  <a:close/>
                  <a:moveTo>
                    <a:pt x="31" y="55"/>
                  </a:moveTo>
                  <a:cubicBezTo>
                    <a:pt x="32" y="55"/>
                    <a:pt x="32" y="54"/>
                    <a:pt x="33" y="53"/>
                  </a:cubicBezTo>
                  <a:cubicBezTo>
                    <a:pt x="33" y="53"/>
                    <a:pt x="33" y="53"/>
                    <a:pt x="32" y="53"/>
                  </a:cubicBezTo>
                  <a:cubicBezTo>
                    <a:pt x="32" y="54"/>
                    <a:pt x="31" y="54"/>
                    <a:pt x="31" y="55"/>
                  </a:cubicBezTo>
                  <a:close/>
                  <a:moveTo>
                    <a:pt x="45" y="54"/>
                  </a:moveTo>
                  <a:cubicBezTo>
                    <a:pt x="46" y="54"/>
                    <a:pt x="46" y="54"/>
                    <a:pt x="46" y="55"/>
                  </a:cubicBezTo>
                  <a:cubicBezTo>
                    <a:pt x="46" y="54"/>
                    <a:pt x="47" y="54"/>
                    <a:pt x="47" y="54"/>
                  </a:cubicBezTo>
                  <a:cubicBezTo>
                    <a:pt x="46" y="54"/>
                    <a:pt x="46" y="53"/>
                    <a:pt x="46" y="53"/>
                  </a:cubicBezTo>
                  <a:cubicBezTo>
                    <a:pt x="46" y="54"/>
                    <a:pt x="45" y="54"/>
                    <a:pt x="45" y="54"/>
                  </a:cubicBezTo>
                  <a:close/>
                  <a:moveTo>
                    <a:pt x="36" y="56"/>
                  </a:moveTo>
                  <a:cubicBezTo>
                    <a:pt x="36" y="55"/>
                    <a:pt x="38" y="54"/>
                    <a:pt x="37" y="54"/>
                  </a:cubicBezTo>
                  <a:cubicBezTo>
                    <a:pt x="37" y="54"/>
                    <a:pt x="36" y="55"/>
                    <a:pt x="36" y="56"/>
                  </a:cubicBezTo>
                  <a:close/>
                  <a:moveTo>
                    <a:pt x="75" y="63"/>
                  </a:moveTo>
                  <a:cubicBezTo>
                    <a:pt x="75" y="59"/>
                    <a:pt x="74" y="56"/>
                    <a:pt x="72" y="54"/>
                  </a:cubicBezTo>
                  <a:cubicBezTo>
                    <a:pt x="73" y="57"/>
                    <a:pt x="74" y="59"/>
                    <a:pt x="75" y="63"/>
                  </a:cubicBezTo>
                  <a:close/>
                  <a:moveTo>
                    <a:pt x="29" y="56"/>
                  </a:moveTo>
                  <a:cubicBezTo>
                    <a:pt x="30" y="56"/>
                    <a:pt x="31" y="54"/>
                    <a:pt x="29" y="54"/>
                  </a:cubicBezTo>
                  <a:cubicBezTo>
                    <a:pt x="29" y="55"/>
                    <a:pt x="29" y="55"/>
                    <a:pt x="29" y="56"/>
                  </a:cubicBezTo>
                  <a:close/>
                  <a:moveTo>
                    <a:pt x="39" y="55"/>
                  </a:moveTo>
                  <a:cubicBezTo>
                    <a:pt x="40" y="55"/>
                    <a:pt x="40" y="55"/>
                    <a:pt x="40" y="54"/>
                  </a:cubicBezTo>
                  <a:cubicBezTo>
                    <a:pt x="40" y="54"/>
                    <a:pt x="40" y="54"/>
                    <a:pt x="39" y="54"/>
                  </a:cubicBezTo>
                  <a:cubicBezTo>
                    <a:pt x="39" y="54"/>
                    <a:pt x="39" y="54"/>
                    <a:pt x="39" y="55"/>
                  </a:cubicBezTo>
                  <a:close/>
                  <a:moveTo>
                    <a:pt x="58" y="55"/>
                  </a:moveTo>
                  <a:cubicBezTo>
                    <a:pt x="58" y="55"/>
                    <a:pt x="58" y="54"/>
                    <a:pt x="58" y="54"/>
                  </a:cubicBezTo>
                  <a:cubicBezTo>
                    <a:pt x="58" y="54"/>
                    <a:pt x="57" y="55"/>
                    <a:pt x="58" y="55"/>
                  </a:cubicBezTo>
                  <a:close/>
                  <a:moveTo>
                    <a:pt x="11" y="56"/>
                  </a:moveTo>
                  <a:cubicBezTo>
                    <a:pt x="12" y="55"/>
                    <a:pt x="13" y="55"/>
                    <a:pt x="13" y="54"/>
                  </a:cubicBezTo>
                  <a:cubicBezTo>
                    <a:pt x="12" y="54"/>
                    <a:pt x="12" y="55"/>
                    <a:pt x="11" y="56"/>
                  </a:cubicBezTo>
                  <a:close/>
                  <a:moveTo>
                    <a:pt x="51" y="57"/>
                  </a:moveTo>
                  <a:cubicBezTo>
                    <a:pt x="52" y="56"/>
                    <a:pt x="51" y="55"/>
                    <a:pt x="50" y="54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6"/>
                    <a:pt x="51" y="56"/>
                    <a:pt x="51" y="57"/>
                  </a:cubicBezTo>
                  <a:close/>
                  <a:moveTo>
                    <a:pt x="76" y="55"/>
                  </a:moveTo>
                  <a:cubicBezTo>
                    <a:pt x="76" y="56"/>
                    <a:pt x="75" y="57"/>
                    <a:pt x="76" y="57"/>
                  </a:cubicBezTo>
                  <a:cubicBezTo>
                    <a:pt x="76" y="57"/>
                    <a:pt x="76" y="56"/>
                    <a:pt x="77" y="55"/>
                  </a:cubicBezTo>
                  <a:cubicBezTo>
                    <a:pt x="76" y="55"/>
                    <a:pt x="76" y="55"/>
                    <a:pt x="76" y="54"/>
                  </a:cubicBezTo>
                  <a:cubicBezTo>
                    <a:pt x="76" y="54"/>
                    <a:pt x="76" y="55"/>
                    <a:pt x="76" y="55"/>
                  </a:cubicBezTo>
                  <a:close/>
                  <a:moveTo>
                    <a:pt x="53" y="56"/>
                  </a:moveTo>
                  <a:cubicBezTo>
                    <a:pt x="53" y="56"/>
                    <a:pt x="53" y="56"/>
                    <a:pt x="54" y="56"/>
                  </a:cubicBezTo>
                  <a:cubicBezTo>
                    <a:pt x="54" y="56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3" y="55"/>
                    <a:pt x="53" y="56"/>
                  </a:cubicBezTo>
                  <a:close/>
                  <a:moveTo>
                    <a:pt x="37" y="57"/>
                  </a:moveTo>
                  <a:cubicBezTo>
                    <a:pt x="38" y="57"/>
                    <a:pt x="38" y="56"/>
                    <a:pt x="39" y="55"/>
                  </a:cubicBezTo>
                  <a:cubicBezTo>
                    <a:pt x="39" y="55"/>
                    <a:pt x="39" y="55"/>
                    <a:pt x="38" y="55"/>
                  </a:cubicBezTo>
                  <a:cubicBezTo>
                    <a:pt x="38" y="56"/>
                    <a:pt x="37" y="57"/>
                    <a:pt x="37" y="57"/>
                  </a:cubicBezTo>
                  <a:close/>
                  <a:moveTo>
                    <a:pt x="41" y="57"/>
                  </a:moveTo>
                  <a:cubicBezTo>
                    <a:pt x="42" y="57"/>
                    <a:pt x="42" y="56"/>
                    <a:pt x="42" y="56"/>
                  </a:cubicBezTo>
                  <a:cubicBezTo>
                    <a:pt x="41" y="56"/>
                    <a:pt x="41" y="55"/>
                    <a:pt x="40" y="55"/>
                  </a:cubicBezTo>
                  <a:cubicBezTo>
                    <a:pt x="40" y="56"/>
                    <a:pt x="41" y="56"/>
                    <a:pt x="41" y="57"/>
                  </a:cubicBezTo>
                  <a:close/>
                  <a:moveTo>
                    <a:pt x="43" y="56"/>
                  </a:moveTo>
                  <a:cubicBezTo>
                    <a:pt x="43" y="58"/>
                    <a:pt x="45" y="57"/>
                    <a:pt x="45" y="56"/>
                  </a:cubicBezTo>
                  <a:cubicBezTo>
                    <a:pt x="45" y="56"/>
                    <a:pt x="45" y="55"/>
                    <a:pt x="44" y="55"/>
                  </a:cubicBezTo>
                  <a:cubicBezTo>
                    <a:pt x="44" y="56"/>
                    <a:pt x="44" y="56"/>
                    <a:pt x="43" y="56"/>
                  </a:cubicBezTo>
                  <a:close/>
                  <a:moveTo>
                    <a:pt x="48" y="56"/>
                  </a:moveTo>
                  <a:cubicBezTo>
                    <a:pt x="48" y="56"/>
                    <a:pt x="48" y="56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7" y="55"/>
                    <a:pt x="47" y="56"/>
                    <a:pt x="48" y="56"/>
                  </a:cubicBezTo>
                  <a:close/>
                  <a:moveTo>
                    <a:pt x="57" y="56"/>
                  </a:moveTo>
                  <a:cubicBezTo>
                    <a:pt x="57" y="56"/>
                    <a:pt x="57" y="55"/>
                    <a:pt x="56" y="55"/>
                  </a:cubicBezTo>
                  <a:cubicBezTo>
                    <a:pt x="56" y="56"/>
                    <a:pt x="56" y="56"/>
                    <a:pt x="57" y="56"/>
                  </a:cubicBezTo>
                  <a:close/>
                  <a:moveTo>
                    <a:pt x="37" y="56"/>
                  </a:moveTo>
                  <a:cubicBezTo>
                    <a:pt x="37" y="56"/>
                    <a:pt x="37" y="56"/>
                    <a:pt x="37" y="55"/>
                  </a:cubicBezTo>
                  <a:cubicBezTo>
                    <a:pt x="37" y="56"/>
                    <a:pt x="37" y="56"/>
                    <a:pt x="37" y="56"/>
                  </a:cubicBezTo>
                  <a:close/>
                  <a:moveTo>
                    <a:pt x="59" y="57"/>
                  </a:moveTo>
                  <a:cubicBezTo>
                    <a:pt x="60" y="57"/>
                    <a:pt x="60" y="56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6"/>
                    <a:pt x="59" y="57"/>
                    <a:pt x="59" y="57"/>
                  </a:cubicBezTo>
                  <a:close/>
                  <a:moveTo>
                    <a:pt x="51" y="57"/>
                  </a:moveTo>
                  <a:cubicBezTo>
                    <a:pt x="50" y="57"/>
                    <a:pt x="50" y="56"/>
                    <a:pt x="49" y="56"/>
                  </a:cubicBezTo>
                  <a:cubicBezTo>
                    <a:pt x="50" y="56"/>
                    <a:pt x="50" y="57"/>
                    <a:pt x="51" y="57"/>
                  </a:cubicBezTo>
                  <a:close/>
                  <a:moveTo>
                    <a:pt x="54" y="57"/>
                  </a:moveTo>
                  <a:cubicBezTo>
                    <a:pt x="55" y="57"/>
                    <a:pt x="55" y="56"/>
                    <a:pt x="55" y="56"/>
                  </a:cubicBezTo>
                  <a:cubicBezTo>
                    <a:pt x="55" y="56"/>
                    <a:pt x="54" y="56"/>
                    <a:pt x="54" y="57"/>
                  </a:cubicBezTo>
                  <a:close/>
                  <a:moveTo>
                    <a:pt x="34" y="58"/>
                  </a:moveTo>
                  <a:cubicBezTo>
                    <a:pt x="34" y="58"/>
                    <a:pt x="35" y="57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7"/>
                    <a:pt x="33" y="58"/>
                    <a:pt x="34" y="58"/>
                  </a:cubicBezTo>
                  <a:close/>
                  <a:moveTo>
                    <a:pt x="54" y="57"/>
                  </a:moveTo>
                  <a:cubicBezTo>
                    <a:pt x="55" y="57"/>
                    <a:pt x="55" y="58"/>
                    <a:pt x="55" y="58"/>
                  </a:cubicBezTo>
                  <a:cubicBezTo>
                    <a:pt x="56" y="58"/>
                    <a:pt x="56" y="57"/>
                    <a:pt x="56" y="57"/>
                  </a:cubicBezTo>
                  <a:cubicBezTo>
                    <a:pt x="56" y="57"/>
                    <a:pt x="56" y="56"/>
                    <a:pt x="55" y="56"/>
                  </a:cubicBezTo>
                  <a:cubicBezTo>
                    <a:pt x="55" y="57"/>
                    <a:pt x="55" y="57"/>
                    <a:pt x="54" y="57"/>
                  </a:cubicBezTo>
                  <a:close/>
                  <a:moveTo>
                    <a:pt x="50" y="58"/>
                  </a:moveTo>
                  <a:cubicBezTo>
                    <a:pt x="49" y="57"/>
                    <a:pt x="49" y="57"/>
                    <a:pt x="48" y="56"/>
                  </a:cubicBezTo>
                  <a:cubicBezTo>
                    <a:pt x="48" y="57"/>
                    <a:pt x="49" y="58"/>
                    <a:pt x="50" y="58"/>
                  </a:cubicBezTo>
                  <a:close/>
                  <a:moveTo>
                    <a:pt x="38" y="58"/>
                  </a:moveTo>
                  <a:cubicBezTo>
                    <a:pt x="39" y="59"/>
                    <a:pt x="38" y="60"/>
                    <a:pt x="39" y="60"/>
                  </a:cubicBezTo>
                  <a:cubicBezTo>
                    <a:pt x="40" y="59"/>
                    <a:pt x="40" y="58"/>
                    <a:pt x="41" y="58"/>
                  </a:cubicBezTo>
                  <a:cubicBezTo>
                    <a:pt x="40" y="56"/>
                    <a:pt x="38" y="57"/>
                    <a:pt x="38" y="58"/>
                  </a:cubicBezTo>
                  <a:close/>
                  <a:moveTo>
                    <a:pt x="52" y="58"/>
                  </a:moveTo>
                  <a:cubicBezTo>
                    <a:pt x="52" y="58"/>
                    <a:pt x="53" y="57"/>
                    <a:pt x="53" y="57"/>
                  </a:cubicBezTo>
                  <a:cubicBezTo>
                    <a:pt x="52" y="57"/>
                    <a:pt x="53" y="56"/>
                    <a:pt x="52" y="56"/>
                  </a:cubicBezTo>
                  <a:cubicBezTo>
                    <a:pt x="52" y="57"/>
                    <a:pt x="51" y="57"/>
                    <a:pt x="52" y="58"/>
                  </a:cubicBezTo>
                  <a:close/>
                  <a:moveTo>
                    <a:pt x="29" y="59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30" y="58"/>
                    <a:pt x="31" y="58"/>
                    <a:pt x="31" y="57"/>
                  </a:cubicBezTo>
                  <a:cubicBezTo>
                    <a:pt x="30" y="58"/>
                    <a:pt x="30" y="58"/>
                    <a:pt x="29" y="59"/>
                  </a:cubicBezTo>
                  <a:close/>
                  <a:moveTo>
                    <a:pt x="42" y="58"/>
                  </a:moveTo>
                  <a:cubicBezTo>
                    <a:pt x="42" y="58"/>
                    <a:pt x="43" y="58"/>
                    <a:pt x="43" y="59"/>
                  </a:cubicBezTo>
                  <a:cubicBezTo>
                    <a:pt x="43" y="58"/>
                    <a:pt x="44" y="58"/>
                    <a:pt x="44" y="58"/>
                  </a:cubicBezTo>
                  <a:cubicBezTo>
                    <a:pt x="43" y="58"/>
                    <a:pt x="43" y="57"/>
                    <a:pt x="43" y="57"/>
                  </a:cubicBezTo>
                  <a:cubicBezTo>
                    <a:pt x="43" y="57"/>
                    <a:pt x="42" y="58"/>
                    <a:pt x="42" y="58"/>
                  </a:cubicBezTo>
                  <a:close/>
                  <a:moveTo>
                    <a:pt x="49" y="59"/>
                  </a:moveTo>
                  <a:cubicBezTo>
                    <a:pt x="49" y="58"/>
                    <a:pt x="48" y="58"/>
                    <a:pt x="48" y="57"/>
                  </a:cubicBezTo>
                  <a:cubicBezTo>
                    <a:pt x="48" y="58"/>
                    <a:pt x="49" y="59"/>
                    <a:pt x="49" y="59"/>
                  </a:cubicBezTo>
                  <a:close/>
                  <a:moveTo>
                    <a:pt x="45" y="58"/>
                  </a:moveTo>
                  <a:cubicBezTo>
                    <a:pt x="46" y="59"/>
                    <a:pt x="46" y="58"/>
                    <a:pt x="46" y="58"/>
                  </a:cubicBezTo>
                  <a:cubicBezTo>
                    <a:pt x="45" y="58"/>
                    <a:pt x="45" y="58"/>
                    <a:pt x="45" y="58"/>
                  </a:cubicBezTo>
                  <a:close/>
                  <a:moveTo>
                    <a:pt x="53" y="59"/>
                  </a:moveTo>
                  <a:cubicBezTo>
                    <a:pt x="53" y="59"/>
                    <a:pt x="53" y="59"/>
                    <a:pt x="54" y="60"/>
                  </a:cubicBezTo>
                  <a:cubicBezTo>
                    <a:pt x="54" y="60"/>
                    <a:pt x="54" y="59"/>
                    <a:pt x="55" y="59"/>
                  </a:cubicBezTo>
                  <a:cubicBezTo>
                    <a:pt x="54" y="59"/>
                    <a:pt x="54" y="58"/>
                    <a:pt x="53" y="58"/>
                  </a:cubicBezTo>
                  <a:cubicBezTo>
                    <a:pt x="53" y="58"/>
                    <a:pt x="53" y="58"/>
                    <a:pt x="53" y="59"/>
                  </a:cubicBezTo>
                  <a:close/>
                  <a:moveTo>
                    <a:pt x="5" y="64"/>
                  </a:moveTo>
                  <a:cubicBezTo>
                    <a:pt x="7" y="64"/>
                    <a:pt x="7" y="62"/>
                    <a:pt x="8" y="61"/>
                  </a:cubicBezTo>
                  <a:cubicBezTo>
                    <a:pt x="9" y="60"/>
                    <a:pt x="10" y="59"/>
                    <a:pt x="11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60"/>
                    <a:pt x="7" y="62"/>
                    <a:pt x="5" y="64"/>
                  </a:cubicBezTo>
                  <a:close/>
                  <a:moveTo>
                    <a:pt x="56" y="59"/>
                  </a:moveTo>
                  <a:cubicBezTo>
                    <a:pt x="56" y="59"/>
                    <a:pt x="56" y="59"/>
                    <a:pt x="57" y="59"/>
                  </a:cubicBezTo>
                  <a:cubicBezTo>
                    <a:pt x="57" y="59"/>
                    <a:pt x="57" y="58"/>
                    <a:pt x="57" y="58"/>
                  </a:cubicBezTo>
                  <a:cubicBezTo>
                    <a:pt x="56" y="58"/>
                    <a:pt x="56" y="58"/>
                    <a:pt x="56" y="59"/>
                  </a:cubicBezTo>
                  <a:close/>
                  <a:moveTo>
                    <a:pt x="35" y="60"/>
                  </a:moveTo>
                  <a:cubicBezTo>
                    <a:pt x="36" y="59"/>
                    <a:pt x="36" y="59"/>
                    <a:pt x="37" y="58"/>
                  </a:cubicBezTo>
                  <a:cubicBezTo>
                    <a:pt x="36" y="58"/>
                    <a:pt x="35" y="59"/>
                    <a:pt x="35" y="60"/>
                  </a:cubicBezTo>
                  <a:close/>
                  <a:moveTo>
                    <a:pt x="41" y="62"/>
                  </a:moveTo>
                  <a:cubicBezTo>
                    <a:pt x="41" y="61"/>
                    <a:pt x="42" y="60"/>
                    <a:pt x="42" y="60"/>
                  </a:cubicBezTo>
                  <a:cubicBezTo>
                    <a:pt x="42" y="59"/>
                    <a:pt x="42" y="59"/>
                    <a:pt x="41" y="59"/>
                  </a:cubicBezTo>
                  <a:cubicBezTo>
                    <a:pt x="41" y="60"/>
                    <a:pt x="39" y="61"/>
                    <a:pt x="41" y="62"/>
                  </a:cubicBezTo>
                  <a:close/>
                  <a:moveTo>
                    <a:pt x="46" y="60"/>
                  </a:moveTo>
                  <a:cubicBezTo>
                    <a:pt x="47" y="60"/>
                    <a:pt x="47" y="60"/>
                    <a:pt x="47" y="61"/>
                  </a:cubicBezTo>
                  <a:cubicBezTo>
                    <a:pt x="48" y="61"/>
                    <a:pt x="48" y="61"/>
                    <a:pt x="48" y="60"/>
                  </a:cubicBezTo>
                  <a:cubicBezTo>
                    <a:pt x="48" y="60"/>
                    <a:pt x="48" y="59"/>
                    <a:pt x="47" y="59"/>
                  </a:cubicBezTo>
                  <a:cubicBezTo>
                    <a:pt x="47" y="59"/>
                    <a:pt x="46" y="59"/>
                    <a:pt x="46" y="60"/>
                  </a:cubicBezTo>
                  <a:close/>
                  <a:moveTo>
                    <a:pt x="74" y="64"/>
                  </a:moveTo>
                  <a:cubicBezTo>
                    <a:pt x="74" y="62"/>
                    <a:pt x="74" y="61"/>
                    <a:pt x="73" y="59"/>
                  </a:cubicBezTo>
                  <a:cubicBezTo>
                    <a:pt x="73" y="59"/>
                    <a:pt x="72" y="59"/>
                    <a:pt x="72" y="59"/>
                  </a:cubicBezTo>
                  <a:cubicBezTo>
                    <a:pt x="73" y="61"/>
                    <a:pt x="74" y="62"/>
                    <a:pt x="74" y="64"/>
                  </a:cubicBezTo>
                  <a:close/>
                  <a:moveTo>
                    <a:pt x="32" y="61"/>
                  </a:moveTo>
                  <a:cubicBezTo>
                    <a:pt x="33" y="61"/>
                    <a:pt x="33" y="60"/>
                    <a:pt x="33" y="60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60"/>
                    <a:pt x="32" y="60"/>
                    <a:pt x="32" y="61"/>
                  </a:cubicBezTo>
                  <a:close/>
                  <a:moveTo>
                    <a:pt x="53" y="60"/>
                  </a:moveTo>
                  <a:cubicBezTo>
                    <a:pt x="53" y="60"/>
                    <a:pt x="53" y="59"/>
                    <a:pt x="52" y="59"/>
                  </a:cubicBezTo>
                  <a:cubicBezTo>
                    <a:pt x="53" y="60"/>
                    <a:pt x="53" y="60"/>
                    <a:pt x="53" y="60"/>
                  </a:cubicBezTo>
                  <a:close/>
                  <a:moveTo>
                    <a:pt x="57" y="60"/>
                  </a:moveTo>
                  <a:cubicBezTo>
                    <a:pt x="57" y="60"/>
                    <a:pt x="58" y="60"/>
                    <a:pt x="58" y="59"/>
                  </a:cubicBezTo>
                  <a:cubicBezTo>
                    <a:pt x="57" y="59"/>
                    <a:pt x="57" y="60"/>
                    <a:pt x="57" y="60"/>
                  </a:cubicBezTo>
                  <a:close/>
                  <a:moveTo>
                    <a:pt x="44" y="60"/>
                  </a:moveTo>
                  <a:cubicBezTo>
                    <a:pt x="44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59"/>
                  </a:cubicBezTo>
                  <a:cubicBezTo>
                    <a:pt x="45" y="59"/>
                    <a:pt x="45" y="59"/>
                    <a:pt x="44" y="59"/>
                  </a:cubicBezTo>
                  <a:cubicBezTo>
                    <a:pt x="44" y="60"/>
                    <a:pt x="44" y="60"/>
                    <a:pt x="44" y="60"/>
                  </a:cubicBezTo>
                  <a:close/>
                  <a:moveTo>
                    <a:pt x="36" y="61"/>
                  </a:move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0"/>
                    <a:pt x="36" y="61"/>
                  </a:cubicBezTo>
                  <a:close/>
                  <a:moveTo>
                    <a:pt x="50" y="60"/>
                  </a:moveTo>
                  <a:cubicBezTo>
                    <a:pt x="51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lose/>
                  <a:moveTo>
                    <a:pt x="54" y="61"/>
                  </a:move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6" y="61"/>
                    <a:pt x="56" y="60"/>
                  </a:cubicBezTo>
                  <a:cubicBezTo>
                    <a:pt x="55" y="60"/>
                    <a:pt x="56" y="60"/>
                    <a:pt x="55" y="60"/>
                  </a:cubicBezTo>
                  <a:cubicBezTo>
                    <a:pt x="55" y="60"/>
                    <a:pt x="54" y="60"/>
                    <a:pt x="54" y="61"/>
                  </a:cubicBezTo>
                  <a:close/>
                  <a:moveTo>
                    <a:pt x="38" y="61"/>
                  </a:moveTo>
                  <a:cubicBezTo>
                    <a:pt x="39" y="60"/>
                    <a:pt x="38" y="60"/>
                    <a:pt x="38" y="60"/>
                  </a:cubicBezTo>
                  <a:cubicBezTo>
                    <a:pt x="38" y="60"/>
                    <a:pt x="38" y="61"/>
                    <a:pt x="38" y="61"/>
                  </a:cubicBezTo>
                  <a:close/>
                  <a:moveTo>
                    <a:pt x="58" y="61"/>
                  </a:moveTo>
                  <a:cubicBezTo>
                    <a:pt x="59" y="61"/>
                    <a:pt x="59" y="61"/>
                    <a:pt x="59" y="61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8" y="60"/>
                    <a:pt x="58" y="61"/>
                    <a:pt x="58" y="61"/>
                  </a:cubicBezTo>
                  <a:close/>
                  <a:moveTo>
                    <a:pt x="46" y="62"/>
                  </a:move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1"/>
                    <a:pt x="46" y="61"/>
                  </a:cubicBezTo>
                  <a:cubicBezTo>
                    <a:pt x="46" y="60"/>
                    <a:pt x="46" y="60"/>
                    <a:pt x="45" y="60"/>
                  </a:cubicBezTo>
                  <a:cubicBezTo>
                    <a:pt x="45" y="60"/>
                    <a:pt x="45" y="61"/>
                    <a:pt x="45" y="61"/>
                  </a:cubicBezTo>
                  <a:cubicBezTo>
                    <a:pt x="46" y="61"/>
                    <a:pt x="46" y="61"/>
                    <a:pt x="46" y="62"/>
                  </a:cubicBezTo>
                  <a:close/>
                  <a:moveTo>
                    <a:pt x="55" y="62"/>
                  </a:moveTo>
                  <a:cubicBezTo>
                    <a:pt x="55" y="62"/>
                    <a:pt x="56" y="62"/>
                    <a:pt x="56" y="62"/>
                  </a:cubicBezTo>
                  <a:cubicBezTo>
                    <a:pt x="57" y="61"/>
                    <a:pt x="56" y="60"/>
                    <a:pt x="55" y="62"/>
                  </a:cubicBezTo>
                  <a:close/>
                  <a:moveTo>
                    <a:pt x="30" y="62"/>
                  </a:moveTo>
                  <a:cubicBezTo>
                    <a:pt x="30" y="61"/>
                    <a:pt x="30" y="60"/>
                    <a:pt x="29" y="61"/>
                  </a:cubicBezTo>
                  <a:cubicBezTo>
                    <a:pt x="30" y="61"/>
                    <a:pt x="29" y="61"/>
                    <a:pt x="30" y="62"/>
                  </a:cubicBezTo>
                  <a:close/>
                  <a:moveTo>
                    <a:pt x="51" y="61"/>
                  </a:moveTo>
                  <a:cubicBezTo>
                    <a:pt x="51" y="62"/>
                    <a:pt x="51" y="62"/>
                    <a:pt x="52" y="63"/>
                  </a:cubicBezTo>
                  <a:cubicBezTo>
                    <a:pt x="53" y="62"/>
                    <a:pt x="52" y="61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lose/>
                  <a:moveTo>
                    <a:pt x="42" y="63"/>
                  </a:moveTo>
                  <a:cubicBezTo>
                    <a:pt x="42" y="63"/>
                    <a:pt x="44" y="62"/>
                    <a:pt x="43" y="61"/>
                  </a:cubicBezTo>
                  <a:cubicBezTo>
                    <a:pt x="43" y="62"/>
                    <a:pt x="42" y="62"/>
                    <a:pt x="42" y="63"/>
                  </a:cubicBezTo>
                  <a:close/>
                  <a:moveTo>
                    <a:pt x="33" y="63"/>
                  </a:moveTo>
                  <a:cubicBezTo>
                    <a:pt x="33" y="63"/>
                    <a:pt x="33" y="63"/>
                    <a:pt x="34" y="63"/>
                  </a:cubicBezTo>
                  <a:cubicBezTo>
                    <a:pt x="33" y="62"/>
                    <a:pt x="35" y="61"/>
                    <a:pt x="34" y="61"/>
                  </a:cubicBezTo>
                  <a:cubicBezTo>
                    <a:pt x="34" y="62"/>
                    <a:pt x="33" y="62"/>
                    <a:pt x="33" y="63"/>
                  </a:cubicBezTo>
                  <a:close/>
                  <a:moveTo>
                    <a:pt x="48" y="62"/>
                  </a:moveTo>
                  <a:cubicBezTo>
                    <a:pt x="48" y="62"/>
                    <a:pt x="49" y="62"/>
                    <a:pt x="49" y="62"/>
                  </a:cubicBezTo>
                  <a:cubicBezTo>
                    <a:pt x="49" y="62"/>
                    <a:pt x="49" y="62"/>
                    <a:pt x="50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8" y="62"/>
                    <a:pt x="48" y="62"/>
                  </a:cubicBezTo>
                  <a:close/>
                  <a:moveTo>
                    <a:pt x="46" y="63"/>
                  </a:moveTo>
                  <a:cubicBezTo>
                    <a:pt x="46" y="63"/>
                    <a:pt x="46" y="63"/>
                    <a:pt x="46" y="63"/>
                  </a:cubicBezTo>
                  <a:cubicBezTo>
                    <a:pt x="46" y="62"/>
                    <a:pt x="45" y="62"/>
                    <a:pt x="45" y="61"/>
                  </a:cubicBezTo>
                  <a:cubicBezTo>
                    <a:pt x="45" y="62"/>
                    <a:pt x="46" y="62"/>
                    <a:pt x="46" y="63"/>
                  </a:cubicBezTo>
                  <a:close/>
                  <a:moveTo>
                    <a:pt x="40" y="63"/>
                  </a:moveTo>
                  <a:cubicBezTo>
                    <a:pt x="40" y="62"/>
                    <a:pt x="40" y="62"/>
                    <a:pt x="39" y="62"/>
                  </a:cubicBezTo>
                  <a:cubicBezTo>
                    <a:pt x="39" y="62"/>
                    <a:pt x="40" y="63"/>
                    <a:pt x="40" y="63"/>
                  </a:cubicBezTo>
                  <a:close/>
                  <a:moveTo>
                    <a:pt x="36" y="63"/>
                  </a:moveTo>
                  <a:cubicBezTo>
                    <a:pt x="37" y="63"/>
                    <a:pt x="36" y="62"/>
                    <a:pt x="35" y="62"/>
                  </a:cubicBezTo>
                  <a:cubicBezTo>
                    <a:pt x="36" y="62"/>
                    <a:pt x="36" y="63"/>
                    <a:pt x="36" y="63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5"/>
                    <a:pt x="44" y="65"/>
                  </a:cubicBezTo>
                  <a:cubicBezTo>
                    <a:pt x="45" y="65"/>
                    <a:pt x="45" y="64"/>
                    <a:pt x="46" y="63"/>
                  </a:cubicBezTo>
                  <a:cubicBezTo>
                    <a:pt x="45" y="63"/>
                    <a:pt x="45" y="62"/>
                    <a:pt x="44" y="62"/>
                  </a:cubicBezTo>
                  <a:cubicBezTo>
                    <a:pt x="44" y="63"/>
                    <a:pt x="43" y="63"/>
                    <a:pt x="43" y="64"/>
                  </a:cubicBezTo>
                  <a:close/>
                  <a:moveTo>
                    <a:pt x="30" y="64"/>
                  </a:moveTo>
                  <a:cubicBezTo>
                    <a:pt x="30" y="64"/>
                    <a:pt x="31" y="63"/>
                    <a:pt x="31" y="63"/>
                  </a:cubicBezTo>
                  <a:cubicBezTo>
                    <a:pt x="30" y="63"/>
                    <a:pt x="31" y="62"/>
                    <a:pt x="30" y="62"/>
                  </a:cubicBezTo>
                  <a:cubicBezTo>
                    <a:pt x="30" y="63"/>
                    <a:pt x="29" y="63"/>
                    <a:pt x="30" y="64"/>
                  </a:cubicBezTo>
                  <a:close/>
                  <a:moveTo>
                    <a:pt x="34" y="64"/>
                  </a:moveTo>
                  <a:cubicBezTo>
                    <a:pt x="34" y="64"/>
                    <a:pt x="34" y="65"/>
                    <a:pt x="35" y="65"/>
                  </a:cubicBezTo>
                  <a:cubicBezTo>
                    <a:pt x="35" y="64"/>
                    <a:pt x="36" y="64"/>
                    <a:pt x="36" y="64"/>
                  </a:cubicBezTo>
                  <a:cubicBezTo>
                    <a:pt x="35" y="62"/>
                    <a:pt x="34" y="62"/>
                    <a:pt x="34" y="64"/>
                  </a:cubicBezTo>
                  <a:close/>
                  <a:moveTo>
                    <a:pt x="38" y="63"/>
                  </a:moveTo>
                  <a:cubicBezTo>
                    <a:pt x="39" y="64"/>
                    <a:pt x="38" y="64"/>
                    <a:pt x="39" y="64"/>
                  </a:cubicBezTo>
                  <a:cubicBezTo>
                    <a:pt x="40" y="63"/>
                    <a:pt x="39" y="63"/>
                    <a:pt x="39" y="62"/>
                  </a:cubicBezTo>
                  <a:cubicBezTo>
                    <a:pt x="39" y="63"/>
                    <a:pt x="38" y="63"/>
                    <a:pt x="38" y="63"/>
                  </a:cubicBezTo>
                  <a:close/>
                  <a:moveTo>
                    <a:pt x="50" y="63"/>
                  </a:moveTo>
                  <a:cubicBezTo>
                    <a:pt x="50" y="64"/>
                    <a:pt x="50" y="64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3"/>
                    <a:pt x="50" y="62"/>
                    <a:pt x="50" y="63"/>
                  </a:cubicBezTo>
                  <a:close/>
                  <a:moveTo>
                    <a:pt x="53" y="64"/>
                  </a:moveTo>
                  <a:cubicBezTo>
                    <a:pt x="53" y="63"/>
                    <a:pt x="53" y="63"/>
                    <a:pt x="53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3" y="63"/>
                    <a:pt x="52" y="63"/>
                    <a:pt x="53" y="64"/>
                  </a:cubicBezTo>
                  <a:close/>
                  <a:moveTo>
                    <a:pt x="53" y="64"/>
                  </a:moveTo>
                  <a:cubicBezTo>
                    <a:pt x="53" y="64"/>
                    <a:pt x="53" y="65"/>
                    <a:pt x="54" y="65"/>
                  </a:cubicBezTo>
                  <a:cubicBezTo>
                    <a:pt x="55" y="64"/>
                    <a:pt x="53" y="63"/>
                    <a:pt x="53" y="64"/>
                  </a:cubicBezTo>
                  <a:close/>
                  <a:moveTo>
                    <a:pt x="59" y="65"/>
                  </a:moveTo>
                  <a:cubicBezTo>
                    <a:pt x="59" y="65"/>
                    <a:pt x="59" y="64"/>
                    <a:pt x="59" y="64"/>
                  </a:cubicBezTo>
                  <a:cubicBezTo>
                    <a:pt x="59" y="64"/>
                    <a:pt x="59" y="63"/>
                    <a:pt x="59" y="63"/>
                  </a:cubicBezTo>
                  <a:cubicBezTo>
                    <a:pt x="58" y="64"/>
                    <a:pt x="58" y="65"/>
                    <a:pt x="59" y="65"/>
                  </a:cubicBezTo>
                  <a:close/>
                  <a:moveTo>
                    <a:pt x="47" y="64"/>
                  </a:moveTo>
                  <a:cubicBezTo>
                    <a:pt x="47" y="64"/>
                    <a:pt x="48" y="64"/>
                    <a:pt x="48" y="64"/>
                  </a:cubicBezTo>
                  <a:cubicBezTo>
                    <a:pt x="47" y="64"/>
                    <a:pt x="47" y="63"/>
                    <a:pt x="47" y="63"/>
                  </a:cubicBezTo>
                  <a:cubicBezTo>
                    <a:pt x="47" y="64"/>
                    <a:pt x="47" y="64"/>
                    <a:pt x="47" y="64"/>
                  </a:cubicBezTo>
                  <a:close/>
                  <a:moveTo>
                    <a:pt x="37" y="65"/>
                  </a:moveTo>
                  <a:cubicBezTo>
                    <a:pt x="37" y="65"/>
                    <a:pt x="37" y="65"/>
                    <a:pt x="37" y="65"/>
                  </a:cubicBezTo>
                  <a:cubicBezTo>
                    <a:pt x="37" y="65"/>
                    <a:pt x="36" y="66"/>
                    <a:pt x="36" y="66"/>
                  </a:cubicBezTo>
                  <a:cubicBezTo>
                    <a:pt x="36" y="66"/>
                    <a:pt x="36" y="67"/>
                    <a:pt x="37" y="67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8" y="65"/>
                    <a:pt x="38" y="66"/>
                    <a:pt x="38" y="66"/>
                  </a:cubicBezTo>
                  <a:cubicBezTo>
                    <a:pt x="39" y="65"/>
                    <a:pt x="38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8" y="65"/>
                    <a:pt x="37" y="65"/>
                  </a:cubicBezTo>
                  <a:close/>
                  <a:moveTo>
                    <a:pt x="61" y="65"/>
                  </a:moveTo>
                  <a:cubicBezTo>
                    <a:pt x="61" y="65"/>
                    <a:pt x="61" y="66"/>
                    <a:pt x="61" y="66"/>
                  </a:cubicBezTo>
                  <a:cubicBezTo>
                    <a:pt x="61" y="66"/>
                    <a:pt x="61" y="64"/>
                    <a:pt x="61" y="64"/>
                  </a:cubicBezTo>
                  <a:cubicBezTo>
                    <a:pt x="61" y="65"/>
                    <a:pt x="61" y="65"/>
                    <a:pt x="61" y="65"/>
                  </a:cubicBezTo>
                  <a:close/>
                  <a:moveTo>
                    <a:pt x="31" y="65"/>
                  </a:moveTo>
                  <a:cubicBezTo>
                    <a:pt x="32" y="65"/>
                    <a:pt x="32" y="64"/>
                    <a:pt x="31" y="64"/>
                  </a:cubicBezTo>
                  <a:cubicBezTo>
                    <a:pt x="31" y="65"/>
                    <a:pt x="31" y="65"/>
                    <a:pt x="31" y="65"/>
                  </a:cubicBezTo>
                  <a:close/>
                  <a:moveTo>
                    <a:pt x="51" y="65"/>
                  </a:moveTo>
                  <a:cubicBezTo>
                    <a:pt x="52" y="65"/>
                    <a:pt x="52" y="65"/>
                    <a:pt x="52" y="64"/>
                  </a:cubicBezTo>
                  <a:cubicBezTo>
                    <a:pt x="52" y="64"/>
                    <a:pt x="51" y="65"/>
                    <a:pt x="51" y="65"/>
                  </a:cubicBezTo>
                  <a:close/>
                  <a:moveTo>
                    <a:pt x="45" y="67"/>
                  </a:moveTo>
                  <a:cubicBezTo>
                    <a:pt x="45" y="67"/>
                    <a:pt x="45" y="67"/>
                    <a:pt x="45" y="67"/>
                  </a:cubicBezTo>
                  <a:cubicBezTo>
                    <a:pt x="46" y="66"/>
                    <a:pt x="46" y="66"/>
                    <a:pt x="47" y="65"/>
                  </a:cubicBezTo>
                  <a:cubicBezTo>
                    <a:pt x="47" y="65"/>
                    <a:pt x="47" y="64"/>
                    <a:pt x="46" y="64"/>
                  </a:cubicBezTo>
                  <a:cubicBezTo>
                    <a:pt x="46" y="65"/>
                    <a:pt x="45" y="66"/>
                    <a:pt x="45" y="67"/>
                  </a:cubicBezTo>
                  <a:close/>
                  <a:moveTo>
                    <a:pt x="33" y="65"/>
                  </a:moveTo>
                  <a:cubicBezTo>
                    <a:pt x="33" y="65"/>
                    <a:pt x="34" y="66"/>
                    <a:pt x="34" y="66"/>
                  </a:cubicBezTo>
                  <a:cubicBezTo>
                    <a:pt x="33" y="66"/>
                    <a:pt x="33" y="65"/>
                    <a:pt x="33" y="65"/>
                  </a:cubicBezTo>
                  <a:cubicBezTo>
                    <a:pt x="32" y="67"/>
                    <a:pt x="34" y="68"/>
                    <a:pt x="34" y="66"/>
                  </a:cubicBezTo>
                  <a:cubicBezTo>
                    <a:pt x="34" y="65"/>
                    <a:pt x="34" y="64"/>
                    <a:pt x="33" y="65"/>
                  </a:cubicBezTo>
                  <a:close/>
                  <a:moveTo>
                    <a:pt x="48" y="65"/>
                  </a:moveTo>
                  <a:cubicBezTo>
                    <a:pt x="48" y="66"/>
                    <a:pt x="49" y="66"/>
                    <a:pt x="49" y="66"/>
                  </a:cubicBezTo>
                  <a:cubicBezTo>
                    <a:pt x="49" y="66"/>
                    <a:pt x="49" y="66"/>
                    <a:pt x="50" y="66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0" y="65"/>
                  </a:moveTo>
                  <a:cubicBezTo>
                    <a:pt x="40" y="65"/>
                    <a:pt x="41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lose/>
                  <a:moveTo>
                    <a:pt x="43" y="66"/>
                  </a:moveTo>
                  <a:cubicBezTo>
                    <a:pt x="43" y="66"/>
                    <a:pt x="42" y="65"/>
                    <a:pt x="42" y="65"/>
                  </a:cubicBezTo>
                  <a:cubicBezTo>
                    <a:pt x="42" y="65"/>
                    <a:pt x="42" y="66"/>
                    <a:pt x="43" y="66"/>
                  </a:cubicBezTo>
                  <a:close/>
                  <a:moveTo>
                    <a:pt x="52" y="66"/>
                  </a:moveTo>
                  <a:cubicBezTo>
                    <a:pt x="52" y="66"/>
                    <a:pt x="52" y="66"/>
                    <a:pt x="52" y="66"/>
                  </a:cubicBezTo>
                  <a:cubicBezTo>
                    <a:pt x="53" y="66"/>
                    <a:pt x="53" y="65"/>
                    <a:pt x="52" y="65"/>
                  </a:cubicBezTo>
                  <a:cubicBezTo>
                    <a:pt x="52" y="65"/>
                    <a:pt x="52" y="65"/>
                    <a:pt x="52" y="66"/>
                  </a:cubicBezTo>
                  <a:close/>
                  <a:moveTo>
                    <a:pt x="54" y="66"/>
                  </a:moveTo>
                  <a:cubicBezTo>
                    <a:pt x="54" y="66"/>
                    <a:pt x="55" y="66"/>
                    <a:pt x="55" y="67"/>
                  </a:cubicBezTo>
                  <a:cubicBezTo>
                    <a:pt x="55" y="66"/>
                    <a:pt x="56" y="66"/>
                    <a:pt x="56" y="66"/>
                  </a:cubicBezTo>
                  <a:cubicBezTo>
                    <a:pt x="56" y="65"/>
                    <a:pt x="56" y="65"/>
                    <a:pt x="55" y="65"/>
                  </a:cubicBezTo>
                  <a:cubicBezTo>
                    <a:pt x="55" y="65"/>
                    <a:pt x="55" y="66"/>
                    <a:pt x="54" y="66"/>
                  </a:cubicBezTo>
                  <a:close/>
                  <a:moveTo>
                    <a:pt x="41" y="67"/>
                  </a:moveTo>
                  <a:cubicBezTo>
                    <a:pt x="41" y="67"/>
                    <a:pt x="42" y="67"/>
                    <a:pt x="42" y="67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3" y="66"/>
                    <a:pt x="40" y="65"/>
                    <a:pt x="41" y="67"/>
                  </a:cubicBezTo>
                  <a:close/>
                  <a:moveTo>
                    <a:pt x="30" y="67"/>
                  </a:moveTo>
                  <a:cubicBezTo>
                    <a:pt x="31" y="67"/>
                    <a:pt x="31" y="66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lose/>
                  <a:moveTo>
                    <a:pt x="46" y="68"/>
                  </a:moveTo>
                  <a:cubicBezTo>
                    <a:pt x="46" y="69"/>
                    <a:pt x="46" y="69"/>
                    <a:pt x="47" y="69"/>
                  </a:cubicBezTo>
                  <a:cubicBezTo>
                    <a:pt x="47" y="68"/>
                    <a:pt x="48" y="68"/>
                    <a:pt x="48" y="67"/>
                  </a:cubicBezTo>
                  <a:cubicBezTo>
                    <a:pt x="48" y="67"/>
                    <a:pt x="48" y="66"/>
                    <a:pt x="47" y="66"/>
                  </a:cubicBezTo>
                  <a:cubicBezTo>
                    <a:pt x="47" y="67"/>
                    <a:pt x="46" y="67"/>
                    <a:pt x="46" y="68"/>
                  </a:cubicBezTo>
                  <a:close/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close/>
                  <a:moveTo>
                    <a:pt x="5" y="66"/>
                  </a:moveTo>
                  <a:cubicBezTo>
                    <a:pt x="5" y="67"/>
                    <a:pt x="4" y="67"/>
                    <a:pt x="4" y="67"/>
                  </a:cubicBezTo>
                  <a:cubicBezTo>
                    <a:pt x="4" y="67"/>
                    <a:pt x="5" y="68"/>
                    <a:pt x="5" y="68"/>
                  </a:cubicBezTo>
                  <a:cubicBezTo>
                    <a:pt x="5" y="68"/>
                    <a:pt x="6" y="69"/>
                    <a:pt x="6" y="69"/>
                  </a:cubicBezTo>
                  <a:cubicBezTo>
                    <a:pt x="7" y="69"/>
                    <a:pt x="8" y="71"/>
                    <a:pt x="9" y="72"/>
                  </a:cubicBezTo>
                  <a:cubicBezTo>
                    <a:pt x="8" y="70"/>
                    <a:pt x="7" y="68"/>
                    <a:pt x="5" y="66"/>
                  </a:cubicBezTo>
                  <a:close/>
                  <a:moveTo>
                    <a:pt x="50" y="67"/>
                  </a:moveTo>
                  <a:cubicBezTo>
                    <a:pt x="50" y="67"/>
                    <a:pt x="51" y="67"/>
                    <a:pt x="50" y="66"/>
                  </a:cubicBezTo>
                  <a:cubicBezTo>
                    <a:pt x="50" y="67"/>
                    <a:pt x="49" y="67"/>
                    <a:pt x="50" y="67"/>
                  </a:cubicBezTo>
                  <a:close/>
                  <a:moveTo>
                    <a:pt x="53" y="67"/>
                  </a:moveTo>
                  <a:cubicBezTo>
                    <a:pt x="53" y="68"/>
                    <a:pt x="54" y="68"/>
                    <a:pt x="54" y="68"/>
                  </a:cubicBezTo>
                  <a:cubicBezTo>
                    <a:pt x="55" y="67"/>
                    <a:pt x="54" y="67"/>
                    <a:pt x="53" y="67"/>
                  </a:cubicBezTo>
                  <a:close/>
                  <a:moveTo>
                    <a:pt x="57" y="68"/>
                  </a:moveTo>
                  <a:cubicBezTo>
                    <a:pt x="57" y="68"/>
                    <a:pt x="57" y="69"/>
                    <a:pt x="57" y="68"/>
                  </a:cubicBezTo>
                  <a:cubicBezTo>
                    <a:pt x="57" y="68"/>
                    <a:pt x="58" y="67"/>
                    <a:pt x="57" y="67"/>
                  </a:cubicBezTo>
                  <a:cubicBezTo>
                    <a:pt x="57" y="67"/>
                    <a:pt x="57" y="68"/>
                    <a:pt x="57" y="68"/>
                  </a:cubicBezTo>
                  <a:close/>
                  <a:moveTo>
                    <a:pt x="35" y="68"/>
                  </a:moveTo>
                  <a:cubicBezTo>
                    <a:pt x="35" y="68"/>
                    <a:pt x="34" y="68"/>
                    <a:pt x="34" y="69"/>
                  </a:cubicBezTo>
                  <a:cubicBezTo>
                    <a:pt x="35" y="69"/>
                    <a:pt x="35" y="70"/>
                    <a:pt x="36" y="70"/>
                  </a:cubicBezTo>
                  <a:cubicBezTo>
                    <a:pt x="36" y="69"/>
                    <a:pt x="36" y="69"/>
                    <a:pt x="36" y="68"/>
                  </a:cubicBezTo>
                  <a:cubicBezTo>
                    <a:pt x="36" y="68"/>
                    <a:pt x="36" y="67"/>
                    <a:pt x="35" y="67"/>
                  </a:cubicBezTo>
                  <a:cubicBezTo>
                    <a:pt x="35" y="68"/>
                    <a:pt x="36" y="68"/>
                    <a:pt x="36" y="69"/>
                  </a:cubicBezTo>
                  <a:cubicBezTo>
                    <a:pt x="35" y="69"/>
                    <a:pt x="35" y="68"/>
                    <a:pt x="35" y="68"/>
                  </a:cubicBezTo>
                  <a:close/>
                  <a:moveTo>
                    <a:pt x="41" y="69"/>
                  </a:moveTo>
                  <a:cubicBezTo>
                    <a:pt x="41" y="69"/>
                    <a:pt x="42" y="69"/>
                    <a:pt x="42" y="68"/>
                  </a:cubicBezTo>
                  <a:cubicBezTo>
                    <a:pt x="41" y="68"/>
                    <a:pt x="41" y="67"/>
                    <a:pt x="40" y="67"/>
                  </a:cubicBezTo>
                  <a:cubicBezTo>
                    <a:pt x="40" y="67"/>
                    <a:pt x="40" y="67"/>
                    <a:pt x="40" y="68"/>
                  </a:cubicBezTo>
                  <a:cubicBezTo>
                    <a:pt x="40" y="68"/>
                    <a:pt x="40" y="68"/>
                    <a:pt x="40" y="69"/>
                  </a:cubicBezTo>
                  <a:cubicBezTo>
                    <a:pt x="40" y="68"/>
                    <a:pt x="40" y="68"/>
                    <a:pt x="39" y="68"/>
                  </a:cubicBezTo>
                  <a:cubicBezTo>
                    <a:pt x="39" y="68"/>
                    <a:pt x="39" y="69"/>
                    <a:pt x="39" y="69"/>
                  </a:cubicBezTo>
                  <a:cubicBezTo>
                    <a:pt x="39" y="70"/>
                    <a:pt x="39" y="70"/>
                    <a:pt x="40" y="70"/>
                  </a:cubicBezTo>
                  <a:cubicBezTo>
                    <a:pt x="40" y="70"/>
                    <a:pt x="40" y="70"/>
                    <a:pt x="41" y="70"/>
                  </a:cubicBezTo>
                  <a:cubicBezTo>
                    <a:pt x="41" y="69"/>
                    <a:pt x="40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lose/>
                  <a:moveTo>
                    <a:pt x="51" y="69"/>
                  </a:moveTo>
                  <a:cubicBezTo>
                    <a:pt x="52" y="68"/>
                    <a:pt x="52" y="67"/>
                    <a:pt x="51" y="67"/>
                  </a:cubicBezTo>
                  <a:cubicBezTo>
                    <a:pt x="50" y="67"/>
                    <a:pt x="50" y="68"/>
                    <a:pt x="51" y="69"/>
                  </a:cubicBezTo>
                  <a:close/>
                  <a:moveTo>
                    <a:pt x="31" y="70"/>
                  </a:moveTo>
                  <a:cubicBezTo>
                    <a:pt x="32" y="70"/>
                    <a:pt x="32" y="68"/>
                    <a:pt x="31" y="67"/>
                  </a:cubicBezTo>
                  <a:cubicBezTo>
                    <a:pt x="30" y="68"/>
                    <a:pt x="30" y="70"/>
                    <a:pt x="31" y="70"/>
                  </a:cubicBezTo>
                  <a:close/>
                  <a:moveTo>
                    <a:pt x="48" y="70"/>
                  </a:moveTo>
                  <a:cubicBezTo>
                    <a:pt x="48" y="70"/>
                    <a:pt x="49" y="69"/>
                    <a:pt x="49" y="68"/>
                  </a:cubicBezTo>
                  <a:cubicBezTo>
                    <a:pt x="49" y="68"/>
                    <a:pt x="48" y="69"/>
                    <a:pt x="48" y="70"/>
                  </a:cubicBezTo>
                  <a:close/>
                  <a:moveTo>
                    <a:pt x="43" y="69"/>
                  </a:moveTo>
                  <a:cubicBezTo>
                    <a:pt x="43" y="69"/>
                    <a:pt x="43" y="69"/>
                    <a:pt x="44" y="69"/>
                  </a:cubicBezTo>
                  <a:cubicBezTo>
                    <a:pt x="44" y="68"/>
                    <a:pt x="43" y="68"/>
                    <a:pt x="43" y="69"/>
                  </a:cubicBezTo>
                  <a:close/>
                  <a:moveTo>
                    <a:pt x="55" y="69"/>
                  </a:moveTo>
                  <a:cubicBezTo>
                    <a:pt x="55" y="69"/>
                    <a:pt x="55" y="69"/>
                    <a:pt x="56" y="70"/>
                  </a:cubicBezTo>
                  <a:cubicBezTo>
                    <a:pt x="56" y="69"/>
                    <a:pt x="55" y="68"/>
                    <a:pt x="55" y="68"/>
                  </a:cubicBezTo>
                  <a:cubicBezTo>
                    <a:pt x="55" y="69"/>
                    <a:pt x="55" y="69"/>
                    <a:pt x="55" y="69"/>
                  </a:cubicBezTo>
                  <a:close/>
                  <a:moveTo>
                    <a:pt x="28" y="69"/>
                  </a:moveTo>
                  <a:cubicBezTo>
                    <a:pt x="28" y="69"/>
                    <a:pt x="28" y="69"/>
                    <a:pt x="29" y="69"/>
                  </a:cubicBezTo>
                  <a:cubicBezTo>
                    <a:pt x="28" y="69"/>
                    <a:pt x="29" y="68"/>
                    <a:pt x="29" y="68"/>
                  </a:cubicBezTo>
                  <a:cubicBezTo>
                    <a:pt x="29" y="69"/>
                    <a:pt x="28" y="68"/>
                    <a:pt x="28" y="69"/>
                  </a:cubicBezTo>
                  <a:close/>
                  <a:moveTo>
                    <a:pt x="50" y="69"/>
                  </a:moveTo>
                  <a:cubicBezTo>
                    <a:pt x="50" y="68"/>
                    <a:pt x="48" y="70"/>
                    <a:pt x="48" y="71"/>
                  </a:cubicBezTo>
                  <a:cubicBezTo>
                    <a:pt x="49" y="71"/>
                    <a:pt x="48" y="71"/>
                    <a:pt x="49" y="71"/>
                  </a:cubicBezTo>
                  <a:cubicBezTo>
                    <a:pt x="49" y="70"/>
                    <a:pt x="50" y="70"/>
                    <a:pt x="50" y="69"/>
                  </a:cubicBezTo>
                  <a:close/>
                  <a:moveTo>
                    <a:pt x="52" y="70"/>
                  </a:moveTo>
                  <a:cubicBezTo>
                    <a:pt x="52" y="70"/>
                    <a:pt x="52" y="71"/>
                    <a:pt x="52" y="70"/>
                  </a:cubicBezTo>
                  <a:cubicBezTo>
                    <a:pt x="53" y="70"/>
                    <a:pt x="53" y="70"/>
                    <a:pt x="53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2" y="69"/>
                    <a:pt x="51" y="69"/>
                    <a:pt x="52" y="70"/>
                  </a:cubicBezTo>
                  <a:close/>
                  <a:moveTo>
                    <a:pt x="34" y="69"/>
                  </a:moveTo>
                  <a:cubicBezTo>
                    <a:pt x="33" y="70"/>
                    <a:pt x="34" y="70"/>
                    <a:pt x="34" y="71"/>
                  </a:cubicBezTo>
                  <a:cubicBezTo>
                    <a:pt x="35" y="71"/>
                    <a:pt x="35" y="71"/>
                    <a:pt x="35" y="70"/>
                  </a:cubicBezTo>
                  <a:cubicBezTo>
                    <a:pt x="34" y="70"/>
                    <a:pt x="34" y="69"/>
                    <a:pt x="34" y="69"/>
                  </a:cubicBezTo>
                  <a:close/>
                  <a:moveTo>
                    <a:pt x="43" y="71"/>
                  </a:moveTo>
                  <a:cubicBezTo>
                    <a:pt x="43" y="71"/>
                    <a:pt x="43" y="70"/>
                    <a:pt x="43" y="70"/>
                  </a:cubicBezTo>
                  <a:cubicBezTo>
                    <a:pt x="43" y="69"/>
                    <a:pt x="41" y="71"/>
                    <a:pt x="43" y="71"/>
                  </a:cubicBezTo>
                  <a:close/>
                  <a:moveTo>
                    <a:pt x="46" y="71"/>
                  </a:moveTo>
                  <a:cubicBezTo>
                    <a:pt x="46" y="70"/>
                    <a:pt x="45" y="70"/>
                    <a:pt x="45" y="69"/>
                  </a:cubicBezTo>
                  <a:cubicBezTo>
                    <a:pt x="44" y="70"/>
                    <a:pt x="45" y="71"/>
                    <a:pt x="46" y="71"/>
                  </a:cubicBezTo>
                  <a:close/>
                  <a:moveTo>
                    <a:pt x="38" y="73"/>
                  </a:moveTo>
                  <a:cubicBezTo>
                    <a:pt x="39" y="72"/>
                    <a:pt x="39" y="72"/>
                    <a:pt x="39" y="71"/>
                  </a:cubicBezTo>
                  <a:cubicBezTo>
                    <a:pt x="39" y="71"/>
                    <a:pt x="39" y="70"/>
                    <a:pt x="38" y="70"/>
                  </a:cubicBezTo>
                  <a:cubicBezTo>
                    <a:pt x="37" y="71"/>
                    <a:pt x="37" y="72"/>
                    <a:pt x="38" y="73"/>
                  </a:cubicBezTo>
                  <a:close/>
                  <a:moveTo>
                    <a:pt x="29" y="71"/>
                  </a:moveTo>
                  <a:cubicBezTo>
                    <a:pt x="29" y="71"/>
                    <a:pt x="29" y="70"/>
                    <a:pt x="29" y="70"/>
                  </a:cubicBezTo>
                  <a:cubicBezTo>
                    <a:pt x="29" y="70"/>
                    <a:pt x="29" y="70"/>
                    <a:pt x="28" y="70"/>
                  </a:cubicBezTo>
                  <a:cubicBezTo>
                    <a:pt x="29" y="70"/>
                    <a:pt x="29" y="71"/>
                    <a:pt x="29" y="71"/>
                  </a:cubicBezTo>
                  <a:close/>
                  <a:moveTo>
                    <a:pt x="33" y="73"/>
                  </a:move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4" y="70"/>
                    <a:pt x="33" y="70"/>
                  </a:cubicBezTo>
                  <a:cubicBezTo>
                    <a:pt x="33" y="71"/>
                    <a:pt x="33" y="72"/>
                    <a:pt x="33" y="73"/>
                  </a:cubicBezTo>
                  <a:close/>
                  <a:moveTo>
                    <a:pt x="50" y="72"/>
                  </a:moveTo>
                  <a:cubicBezTo>
                    <a:pt x="50" y="73"/>
                    <a:pt x="50" y="73"/>
                    <a:pt x="50" y="73"/>
                  </a:cubicBezTo>
                  <a:cubicBezTo>
                    <a:pt x="51" y="73"/>
                    <a:pt x="51" y="72"/>
                    <a:pt x="52" y="71"/>
                  </a:cubicBezTo>
                  <a:cubicBezTo>
                    <a:pt x="52" y="71"/>
                    <a:pt x="51" y="71"/>
                    <a:pt x="51" y="70"/>
                  </a:cubicBezTo>
                  <a:cubicBezTo>
                    <a:pt x="51" y="71"/>
                    <a:pt x="50" y="71"/>
                    <a:pt x="50" y="72"/>
                  </a:cubicBezTo>
                  <a:close/>
                  <a:moveTo>
                    <a:pt x="12" y="72"/>
                  </a:moveTo>
                  <a:cubicBezTo>
                    <a:pt x="12" y="72"/>
                    <a:pt x="12" y="72"/>
                    <a:pt x="12" y="73"/>
                  </a:cubicBezTo>
                  <a:cubicBezTo>
                    <a:pt x="14" y="74"/>
                    <a:pt x="15" y="75"/>
                    <a:pt x="16" y="77"/>
                  </a:cubicBezTo>
                  <a:cubicBezTo>
                    <a:pt x="17" y="76"/>
                    <a:pt x="17" y="78"/>
                    <a:pt x="17" y="77"/>
                  </a:cubicBezTo>
                  <a:cubicBezTo>
                    <a:pt x="15" y="75"/>
                    <a:pt x="13" y="72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lose/>
                  <a:moveTo>
                    <a:pt x="42" y="72"/>
                  </a:moveTo>
                  <a:cubicBezTo>
                    <a:pt x="42" y="72"/>
                    <a:pt x="42" y="71"/>
                    <a:pt x="41" y="71"/>
                  </a:cubicBezTo>
                  <a:cubicBezTo>
                    <a:pt x="41" y="71"/>
                    <a:pt x="41" y="72"/>
                    <a:pt x="42" y="72"/>
                  </a:cubicBezTo>
                  <a:close/>
                  <a:moveTo>
                    <a:pt x="54" y="72"/>
                  </a:moveTo>
                  <a:cubicBezTo>
                    <a:pt x="54" y="72"/>
                    <a:pt x="55" y="72"/>
                    <a:pt x="55" y="71"/>
                  </a:cubicBezTo>
                  <a:cubicBezTo>
                    <a:pt x="55" y="71"/>
                    <a:pt x="54" y="71"/>
                    <a:pt x="54" y="71"/>
                  </a:cubicBezTo>
                  <a:cubicBezTo>
                    <a:pt x="54" y="71"/>
                    <a:pt x="54" y="72"/>
                    <a:pt x="54" y="72"/>
                  </a:cubicBezTo>
                  <a:close/>
                  <a:moveTo>
                    <a:pt x="53" y="72"/>
                  </a:move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2"/>
                    <a:pt x="53" y="72"/>
                  </a:cubicBezTo>
                  <a:close/>
                  <a:moveTo>
                    <a:pt x="43" y="72"/>
                  </a:moveTo>
                  <a:cubicBezTo>
                    <a:pt x="44" y="72"/>
                    <a:pt x="44" y="73"/>
                    <a:pt x="44" y="73"/>
                  </a:cubicBezTo>
                  <a:cubicBezTo>
                    <a:pt x="45" y="72"/>
                    <a:pt x="44" y="71"/>
                    <a:pt x="44" y="71"/>
                  </a:cubicBezTo>
                  <a:cubicBezTo>
                    <a:pt x="44" y="71"/>
                    <a:pt x="43" y="71"/>
                    <a:pt x="43" y="72"/>
                  </a:cubicBezTo>
                  <a:close/>
                  <a:moveTo>
                    <a:pt x="60" y="72"/>
                  </a:moveTo>
                  <a:cubicBezTo>
                    <a:pt x="60" y="71"/>
                    <a:pt x="61" y="72"/>
                    <a:pt x="61" y="71"/>
                  </a:cubicBezTo>
                  <a:cubicBezTo>
                    <a:pt x="61" y="71"/>
                    <a:pt x="61" y="71"/>
                    <a:pt x="60" y="71"/>
                  </a:cubicBezTo>
                  <a:cubicBezTo>
                    <a:pt x="61" y="71"/>
                    <a:pt x="60" y="71"/>
                    <a:pt x="60" y="72"/>
                  </a:cubicBezTo>
                  <a:close/>
                  <a:moveTo>
                    <a:pt x="61" y="77"/>
                  </a:moveTo>
                  <a:cubicBezTo>
                    <a:pt x="62" y="77"/>
                    <a:pt x="62" y="78"/>
                    <a:pt x="62" y="78"/>
                  </a:cubicBezTo>
                  <a:cubicBezTo>
                    <a:pt x="62" y="75"/>
                    <a:pt x="62" y="74"/>
                    <a:pt x="62" y="72"/>
                  </a:cubicBezTo>
                  <a:cubicBezTo>
                    <a:pt x="62" y="72"/>
                    <a:pt x="62" y="71"/>
                    <a:pt x="61" y="71"/>
                  </a:cubicBezTo>
                  <a:cubicBezTo>
                    <a:pt x="61" y="73"/>
                    <a:pt x="62" y="75"/>
                    <a:pt x="61" y="77"/>
                  </a:cubicBezTo>
                  <a:close/>
                  <a:moveTo>
                    <a:pt x="54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5" y="73"/>
                    <a:pt x="55" y="72"/>
                    <a:pt x="56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5" y="72"/>
                    <a:pt x="55" y="72"/>
                    <a:pt x="54" y="73"/>
                  </a:cubicBezTo>
                  <a:close/>
                  <a:moveTo>
                    <a:pt x="36" y="76"/>
                  </a:moveTo>
                  <a:cubicBezTo>
                    <a:pt x="36" y="75"/>
                    <a:pt x="37" y="74"/>
                    <a:pt x="38" y="73"/>
                  </a:cubicBezTo>
                  <a:cubicBezTo>
                    <a:pt x="37" y="73"/>
                    <a:pt x="37" y="72"/>
                    <a:pt x="36" y="72"/>
                  </a:cubicBezTo>
                  <a:cubicBezTo>
                    <a:pt x="36" y="73"/>
                    <a:pt x="34" y="75"/>
                    <a:pt x="36" y="76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3"/>
                    <a:pt x="47" y="72"/>
                    <a:pt x="48" y="72"/>
                  </a:cubicBezTo>
                  <a:cubicBezTo>
                    <a:pt x="47" y="72"/>
                    <a:pt x="47" y="72"/>
                    <a:pt x="47" y="72"/>
                  </a:cubicBezTo>
                  <a:close/>
                  <a:moveTo>
                    <a:pt x="52" y="75"/>
                  </a:moveTo>
                  <a:cubicBezTo>
                    <a:pt x="53" y="74"/>
                    <a:pt x="54" y="73"/>
                    <a:pt x="52" y="72"/>
                  </a:cubicBezTo>
                  <a:cubicBezTo>
                    <a:pt x="52" y="73"/>
                    <a:pt x="50" y="74"/>
                    <a:pt x="52" y="75"/>
                  </a:cubicBezTo>
                  <a:close/>
                  <a:moveTo>
                    <a:pt x="40" y="73"/>
                  </a:moveTo>
                  <a:cubicBezTo>
                    <a:pt x="39" y="73"/>
                    <a:pt x="39" y="74"/>
                    <a:pt x="40" y="74"/>
                  </a:cubicBezTo>
                  <a:cubicBezTo>
                    <a:pt x="40" y="74"/>
                    <a:pt x="41" y="74"/>
                    <a:pt x="41" y="73"/>
                  </a:cubicBezTo>
                  <a:cubicBezTo>
                    <a:pt x="41" y="72"/>
                    <a:pt x="40" y="72"/>
                    <a:pt x="40" y="73"/>
                  </a:cubicBezTo>
                  <a:close/>
                  <a:moveTo>
                    <a:pt x="42" y="72"/>
                  </a:moveTo>
                  <a:cubicBezTo>
                    <a:pt x="42" y="73"/>
                    <a:pt x="43" y="73"/>
                    <a:pt x="43" y="74"/>
                  </a:cubicBezTo>
                  <a:cubicBezTo>
                    <a:pt x="44" y="74"/>
                    <a:pt x="44" y="74"/>
                    <a:pt x="44" y="73"/>
                  </a:cubicBezTo>
                  <a:cubicBezTo>
                    <a:pt x="43" y="73"/>
                    <a:pt x="43" y="72"/>
                    <a:pt x="42" y="72"/>
                  </a:cubicBezTo>
                  <a:close/>
                  <a:moveTo>
                    <a:pt x="32" y="76"/>
                  </a:moveTo>
                  <a:cubicBezTo>
                    <a:pt x="33" y="76"/>
                    <a:pt x="32" y="75"/>
                    <a:pt x="33" y="75"/>
                  </a:cubicBezTo>
                  <a:cubicBezTo>
                    <a:pt x="32" y="74"/>
                    <a:pt x="32" y="73"/>
                    <a:pt x="31" y="73"/>
                  </a:cubicBezTo>
                  <a:cubicBezTo>
                    <a:pt x="31" y="74"/>
                    <a:pt x="31" y="75"/>
                    <a:pt x="32" y="76"/>
                  </a:cubicBezTo>
                  <a:close/>
                  <a:moveTo>
                    <a:pt x="45" y="74"/>
                  </a:moveTo>
                  <a:cubicBezTo>
                    <a:pt x="45" y="73"/>
                    <a:pt x="46" y="74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3"/>
                    <a:pt x="45" y="74"/>
                    <a:pt x="45" y="74"/>
                  </a:cubicBezTo>
                  <a:close/>
                  <a:moveTo>
                    <a:pt x="29" y="78"/>
                  </a:moveTo>
                  <a:cubicBezTo>
                    <a:pt x="29" y="77"/>
                    <a:pt x="29" y="75"/>
                    <a:pt x="29" y="74"/>
                  </a:cubicBezTo>
                  <a:cubicBezTo>
                    <a:pt x="29" y="75"/>
                    <a:pt x="29" y="78"/>
                    <a:pt x="29" y="78"/>
                  </a:cubicBezTo>
                  <a:close/>
                  <a:moveTo>
                    <a:pt x="41" y="74"/>
                  </a:moveTo>
                  <a:cubicBezTo>
                    <a:pt x="41" y="75"/>
                    <a:pt x="42" y="75"/>
                    <a:pt x="42" y="75"/>
                  </a:cubicBezTo>
                  <a:cubicBezTo>
                    <a:pt x="42" y="75"/>
                    <a:pt x="43" y="75"/>
                    <a:pt x="43" y="75"/>
                  </a:cubicBezTo>
                  <a:cubicBezTo>
                    <a:pt x="43" y="74"/>
                    <a:pt x="42" y="73"/>
                    <a:pt x="41" y="74"/>
                  </a:cubicBezTo>
                  <a:close/>
                  <a:moveTo>
                    <a:pt x="45" y="74"/>
                  </a:moveTo>
                  <a:cubicBezTo>
                    <a:pt x="45" y="75"/>
                    <a:pt x="46" y="75"/>
                    <a:pt x="46" y="75"/>
                  </a:cubicBezTo>
                  <a:cubicBezTo>
                    <a:pt x="46" y="75"/>
                    <a:pt x="47" y="75"/>
                    <a:pt x="46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4"/>
                    <a:pt x="45" y="74"/>
                    <a:pt x="45" y="74"/>
                  </a:cubicBezTo>
                  <a:close/>
                  <a:moveTo>
                    <a:pt x="30" y="78"/>
                  </a:moveTo>
                  <a:cubicBezTo>
                    <a:pt x="31" y="77"/>
                    <a:pt x="30" y="75"/>
                    <a:pt x="30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5"/>
                    <a:pt x="30" y="77"/>
                    <a:pt x="30" y="78"/>
                  </a:cubicBezTo>
                  <a:close/>
                  <a:moveTo>
                    <a:pt x="48" y="74"/>
                  </a:moveTo>
                  <a:cubicBezTo>
                    <a:pt x="49" y="74"/>
                    <a:pt x="49" y="74"/>
                    <a:pt x="49" y="75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49" y="74"/>
                    <a:pt x="48" y="74"/>
                    <a:pt x="48" y="74"/>
                  </a:cubicBezTo>
                  <a:close/>
                  <a:moveTo>
                    <a:pt x="52" y="75"/>
                  </a:moveTo>
                  <a:cubicBezTo>
                    <a:pt x="53" y="75"/>
                    <a:pt x="52" y="76"/>
                    <a:pt x="53" y="76"/>
                  </a:cubicBezTo>
                  <a:cubicBezTo>
                    <a:pt x="53" y="75"/>
                    <a:pt x="53" y="75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5"/>
                    <a:pt x="52" y="75"/>
                    <a:pt x="52" y="75"/>
                  </a:cubicBezTo>
                  <a:close/>
                  <a:moveTo>
                    <a:pt x="44" y="75"/>
                  </a:moveTo>
                  <a:cubicBezTo>
                    <a:pt x="44" y="75"/>
                    <a:pt x="45" y="74"/>
                    <a:pt x="45" y="74"/>
                  </a:cubicBezTo>
                  <a:cubicBezTo>
                    <a:pt x="44" y="74"/>
                    <a:pt x="44" y="74"/>
                    <a:pt x="44" y="75"/>
                  </a:cubicBezTo>
                  <a:close/>
                  <a:moveTo>
                    <a:pt x="58" y="75"/>
                  </a:moveTo>
                  <a:cubicBezTo>
                    <a:pt x="58" y="75"/>
                    <a:pt x="58" y="75"/>
                    <a:pt x="58" y="74"/>
                  </a:cubicBezTo>
                  <a:cubicBezTo>
                    <a:pt x="59" y="75"/>
                    <a:pt x="58" y="77"/>
                    <a:pt x="59" y="77"/>
                  </a:cubicBezTo>
                  <a:cubicBezTo>
                    <a:pt x="59" y="76"/>
                    <a:pt x="59" y="74"/>
                    <a:pt x="58" y="75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7"/>
                    <a:pt x="37" y="78"/>
                  </a:cubicBezTo>
                  <a:cubicBezTo>
                    <a:pt x="38" y="77"/>
                    <a:pt x="39" y="76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8" y="75"/>
                    <a:pt x="37" y="76"/>
                    <a:pt x="37" y="77"/>
                  </a:cubicBezTo>
                  <a:close/>
                  <a:moveTo>
                    <a:pt x="45" y="75"/>
                  </a:moveTo>
                  <a:cubicBezTo>
                    <a:pt x="45" y="76"/>
                    <a:pt x="45" y="76"/>
                    <a:pt x="46" y="76"/>
                  </a:cubicBezTo>
                  <a:cubicBezTo>
                    <a:pt x="46" y="76"/>
                    <a:pt x="46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lose/>
                  <a:moveTo>
                    <a:pt x="42" y="76"/>
                  </a:moveTo>
                  <a:cubicBezTo>
                    <a:pt x="42" y="76"/>
                    <a:pt x="41" y="75"/>
                    <a:pt x="41" y="75"/>
                  </a:cubicBezTo>
                  <a:cubicBezTo>
                    <a:pt x="40" y="76"/>
                    <a:pt x="41" y="76"/>
                    <a:pt x="42" y="76"/>
                  </a:cubicBezTo>
                  <a:close/>
                  <a:moveTo>
                    <a:pt x="54" y="77"/>
                  </a:moveTo>
                  <a:cubicBezTo>
                    <a:pt x="54" y="76"/>
                    <a:pt x="55" y="76"/>
                    <a:pt x="55" y="75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5"/>
                    <a:pt x="53" y="76"/>
                    <a:pt x="54" y="77"/>
                  </a:cubicBezTo>
                  <a:close/>
                  <a:moveTo>
                    <a:pt x="57" y="76"/>
                  </a:moveTo>
                  <a:cubicBezTo>
                    <a:pt x="57" y="76"/>
                    <a:pt x="57" y="76"/>
                    <a:pt x="57" y="76"/>
                  </a:cubicBezTo>
                  <a:cubicBezTo>
                    <a:pt x="57" y="76"/>
                    <a:pt x="58" y="75"/>
                    <a:pt x="57" y="75"/>
                  </a:cubicBezTo>
                  <a:cubicBezTo>
                    <a:pt x="57" y="75"/>
                    <a:pt x="57" y="75"/>
                    <a:pt x="57" y="76"/>
                  </a:cubicBezTo>
                  <a:close/>
                  <a:moveTo>
                    <a:pt x="35" y="77"/>
                  </a:moveTo>
                  <a:cubicBezTo>
                    <a:pt x="35" y="76"/>
                    <a:pt x="34" y="76"/>
                    <a:pt x="34" y="75"/>
                  </a:cubicBezTo>
                  <a:cubicBezTo>
                    <a:pt x="34" y="76"/>
                    <a:pt x="34" y="77"/>
                    <a:pt x="35" y="77"/>
                  </a:cubicBezTo>
                  <a:close/>
                  <a:moveTo>
                    <a:pt x="51" y="76"/>
                  </a:moveTo>
                  <a:cubicBezTo>
                    <a:pt x="51" y="76"/>
                    <a:pt x="50" y="76"/>
                    <a:pt x="50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6"/>
                    <a:pt x="50" y="76"/>
                    <a:pt x="51" y="76"/>
                  </a:cubicBezTo>
                  <a:close/>
                  <a:moveTo>
                    <a:pt x="43" y="76"/>
                  </a:moveTo>
                  <a:cubicBezTo>
                    <a:pt x="43" y="76"/>
                    <a:pt x="44" y="76"/>
                    <a:pt x="43" y="76"/>
                  </a:cubicBezTo>
                  <a:cubicBezTo>
                    <a:pt x="43" y="76"/>
                    <a:pt x="43" y="76"/>
                    <a:pt x="43" y="76"/>
                  </a:cubicBezTo>
                  <a:close/>
                  <a:moveTo>
                    <a:pt x="48" y="77"/>
                  </a:moveTo>
                  <a:cubicBezTo>
                    <a:pt x="48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6"/>
                    <a:pt x="47" y="77"/>
                    <a:pt x="48" y="77"/>
                  </a:cubicBezTo>
                  <a:close/>
                  <a:moveTo>
                    <a:pt x="43" y="77"/>
                  </a:moveTo>
                  <a:cubicBezTo>
                    <a:pt x="44" y="77"/>
                    <a:pt x="44" y="77"/>
                    <a:pt x="44" y="78"/>
                  </a:cubicBezTo>
                  <a:cubicBezTo>
                    <a:pt x="45" y="78"/>
                    <a:pt x="44" y="77"/>
                    <a:pt x="45" y="77"/>
                  </a:cubicBezTo>
                  <a:cubicBezTo>
                    <a:pt x="45" y="76"/>
                    <a:pt x="44" y="76"/>
                    <a:pt x="44" y="76"/>
                  </a:cubicBezTo>
                  <a:cubicBezTo>
                    <a:pt x="44" y="76"/>
                    <a:pt x="44" y="77"/>
                    <a:pt x="43" y="77"/>
                  </a:cubicBezTo>
                  <a:close/>
                  <a:moveTo>
                    <a:pt x="40" y="76"/>
                  </a:moveTo>
                  <a:cubicBezTo>
                    <a:pt x="39" y="77"/>
                    <a:pt x="37" y="79"/>
                    <a:pt x="39" y="79"/>
                  </a:cubicBezTo>
                  <a:cubicBezTo>
                    <a:pt x="40" y="79"/>
                    <a:pt x="40" y="78"/>
                    <a:pt x="41" y="77"/>
                  </a:cubicBezTo>
                  <a:cubicBezTo>
                    <a:pt x="41" y="77"/>
                    <a:pt x="41" y="76"/>
                    <a:pt x="40" y="76"/>
                  </a:cubicBezTo>
                  <a:close/>
                  <a:moveTo>
                    <a:pt x="34" y="78"/>
                  </a:moveTo>
                  <a:cubicBezTo>
                    <a:pt x="35" y="77"/>
                    <a:pt x="34" y="76"/>
                    <a:pt x="33" y="76"/>
                  </a:cubicBezTo>
                  <a:cubicBezTo>
                    <a:pt x="33" y="77"/>
                    <a:pt x="34" y="78"/>
                    <a:pt x="34" y="78"/>
                  </a:cubicBezTo>
                  <a:close/>
                  <a:moveTo>
                    <a:pt x="49" y="77"/>
                  </a:move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77"/>
                    <a:pt x="49" y="76"/>
                    <a:pt x="49" y="77"/>
                  </a:cubicBezTo>
                  <a:close/>
                  <a:moveTo>
                    <a:pt x="46" y="77"/>
                  </a:moveTo>
                  <a:cubicBezTo>
                    <a:pt x="47" y="77"/>
                    <a:pt x="47" y="78"/>
                    <a:pt x="47" y="78"/>
                  </a:cubicBezTo>
                  <a:cubicBezTo>
                    <a:pt x="47" y="77"/>
                    <a:pt x="48" y="77"/>
                    <a:pt x="48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6" y="77"/>
                    <a:pt x="46" y="77"/>
                  </a:cubicBezTo>
                  <a:close/>
                  <a:moveTo>
                    <a:pt x="56" y="79"/>
                  </a:moveTo>
                  <a:cubicBezTo>
                    <a:pt x="57" y="79"/>
                    <a:pt x="57" y="78"/>
                    <a:pt x="57" y="78"/>
                  </a:cubicBezTo>
                  <a:cubicBezTo>
                    <a:pt x="57" y="78"/>
                    <a:pt x="57" y="77"/>
                    <a:pt x="56" y="77"/>
                  </a:cubicBezTo>
                  <a:cubicBezTo>
                    <a:pt x="56" y="77"/>
                    <a:pt x="56" y="79"/>
                    <a:pt x="56" y="79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8"/>
                    <a:pt x="44" y="78"/>
                  </a:cubicBezTo>
                  <a:cubicBezTo>
                    <a:pt x="44" y="78"/>
                    <a:pt x="44" y="77"/>
                    <a:pt x="43" y="77"/>
                  </a:cubicBezTo>
                  <a:cubicBezTo>
                    <a:pt x="43" y="77"/>
                    <a:pt x="43" y="77"/>
                    <a:pt x="43" y="78"/>
                  </a:cubicBezTo>
                  <a:close/>
                  <a:moveTo>
                    <a:pt x="48" y="77"/>
                  </a:moveTo>
                  <a:cubicBezTo>
                    <a:pt x="48" y="78"/>
                    <a:pt x="49" y="78"/>
                    <a:pt x="49" y="78"/>
                  </a:cubicBezTo>
                  <a:cubicBezTo>
                    <a:pt x="49" y="78"/>
                    <a:pt x="49" y="77"/>
                    <a:pt x="48" y="77"/>
                  </a:cubicBezTo>
                  <a:close/>
                  <a:moveTo>
                    <a:pt x="50" y="78"/>
                  </a:moveTo>
                  <a:cubicBezTo>
                    <a:pt x="50" y="78"/>
                    <a:pt x="50" y="79"/>
                    <a:pt x="51" y="79"/>
                  </a:cubicBezTo>
                  <a:cubicBezTo>
                    <a:pt x="51" y="79"/>
                    <a:pt x="51" y="78"/>
                    <a:pt x="51" y="78"/>
                  </a:cubicBezTo>
                  <a:cubicBezTo>
                    <a:pt x="51" y="78"/>
                    <a:pt x="50" y="77"/>
                    <a:pt x="50" y="78"/>
                  </a:cubicBezTo>
                  <a:close/>
                  <a:moveTo>
                    <a:pt x="55" y="78"/>
                  </a:moveTo>
                  <a:cubicBezTo>
                    <a:pt x="55" y="78"/>
                    <a:pt x="56" y="77"/>
                    <a:pt x="55" y="77"/>
                  </a:cubicBezTo>
                  <a:cubicBezTo>
                    <a:pt x="55" y="78"/>
                    <a:pt x="55" y="78"/>
                    <a:pt x="55" y="78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7" y="79"/>
                    <a:pt x="37" y="78"/>
                  </a:cubicBezTo>
                  <a:cubicBezTo>
                    <a:pt x="37" y="78"/>
                    <a:pt x="36" y="78"/>
                    <a:pt x="36" y="78"/>
                  </a:cubicBezTo>
                  <a:cubicBezTo>
                    <a:pt x="36" y="78"/>
                    <a:pt x="36" y="78"/>
                    <a:pt x="36" y="78"/>
                  </a:cubicBezTo>
                  <a:close/>
                  <a:moveTo>
                    <a:pt x="61" y="84"/>
                  </a:moveTo>
                  <a:cubicBezTo>
                    <a:pt x="62" y="83"/>
                    <a:pt x="62" y="80"/>
                    <a:pt x="62" y="78"/>
                  </a:cubicBezTo>
                  <a:cubicBezTo>
                    <a:pt x="62" y="78"/>
                    <a:pt x="62" y="78"/>
                    <a:pt x="61" y="78"/>
                  </a:cubicBezTo>
                  <a:cubicBezTo>
                    <a:pt x="61" y="81"/>
                    <a:pt x="61" y="82"/>
                    <a:pt x="61" y="84"/>
                  </a:cubicBezTo>
                  <a:close/>
                  <a:moveTo>
                    <a:pt x="46" y="79"/>
                  </a:moveTo>
                  <a:cubicBezTo>
                    <a:pt x="46" y="79"/>
                    <a:pt x="47" y="79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5" y="78"/>
                    <a:pt x="45" y="79"/>
                    <a:pt x="46" y="79"/>
                  </a:cubicBezTo>
                  <a:close/>
                  <a:moveTo>
                    <a:pt x="32" y="80"/>
                  </a:moveTo>
                  <a:cubicBezTo>
                    <a:pt x="33" y="80"/>
                    <a:pt x="33" y="78"/>
                    <a:pt x="32" y="78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8" y="78"/>
                  </a:moveTo>
                  <a:cubicBezTo>
                    <a:pt x="48" y="79"/>
                    <a:pt x="48" y="79"/>
                    <a:pt x="48" y="79"/>
                  </a:cubicBezTo>
                  <a:cubicBezTo>
                    <a:pt x="49" y="79"/>
                    <a:pt x="48" y="78"/>
                    <a:pt x="48" y="78"/>
                  </a:cubicBezTo>
                  <a:close/>
                  <a:moveTo>
                    <a:pt x="40" y="81"/>
                  </a:moveTo>
                  <a:cubicBezTo>
                    <a:pt x="41" y="81"/>
                    <a:pt x="41" y="81"/>
                    <a:pt x="41" y="81"/>
                  </a:cubicBezTo>
                  <a:cubicBezTo>
                    <a:pt x="42" y="81"/>
                    <a:pt x="43" y="80"/>
                    <a:pt x="43" y="79"/>
                  </a:cubicBezTo>
                  <a:cubicBezTo>
                    <a:pt x="43" y="79"/>
                    <a:pt x="43" y="78"/>
                    <a:pt x="42" y="78"/>
                  </a:cubicBezTo>
                  <a:cubicBezTo>
                    <a:pt x="42" y="79"/>
                    <a:pt x="41" y="80"/>
                    <a:pt x="40" y="81"/>
                  </a:cubicBezTo>
                  <a:close/>
                  <a:moveTo>
                    <a:pt x="35" y="79"/>
                  </a:moveTo>
                  <a:cubicBezTo>
                    <a:pt x="36" y="79"/>
                    <a:pt x="36" y="80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5" y="79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lose/>
                  <a:moveTo>
                    <a:pt x="55" y="80"/>
                  </a:moveTo>
                  <a:cubicBezTo>
                    <a:pt x="55" y="79"/>
                    <a:pt x="55" y="79"/>
                    <a:pt x="54" y="79"/>
                  </a:cubicBezTo>
                  <a:cubicBezTo>
                    <a:pt x="55" y="79"/>
                    <a:pt x="55" y="80"/>
                    <a:pt x="55" y="80"/>
                  </a:cubicBezTo>
                  <a:close/>
                  <a:moveTo>
                    <a:pt x="52" y="80"/>
                  </a:moveTo>
                  <a:cubicBezTo>
                    <a:pt x="52" y="80"/>
                    <a:pt x="52" y="79"/>
                    <a:pt x="52" y="79"/>
                  </a:cubicBezTo>
                  <a:cubicBezTo>
                    <a:pt x="51" y="79"/>
                    <a:pt x="51" y="80"/>
                    <a:pt x="52" y="80"/>
                  </a:cubicBezTo>
                  <a:close/>
                  <a:moveTo>
                    <a:pt x="46" y="80"/>
                  </a:moveTo>
                  <a:cubicBezTo>
                    <a:pt x="45" y="80"/>
                    <a:pt x="45" y="79"/>
                    <a:pt x="45" y="79"/>
                  </a:cubicBezTo>
                  <a:cubicBezTo>
                    <a:pt x="45" y="80"/>
                    <a:pt x="45" y="80"/>
                    <a:pt x="46" y="80"/>
                  </a:cubicBezTo>
                  <a:close/>
                  <a:moveTo>
                    <a:pt x="50" y="80"/>
                  </a:moveTo>
                  <a:cubicBezTo>
                    <a:pt x="50" y="80"/>
                    <a:pt x="49" y="79"/>
                    <a:pt x="49" y="79"/>
                  </a:cubicBezTo>
                  <a:cubicBezTo>
                    <a:pt x="49" y="80"/>
                    <a:pt x="49" y="80"/>
                    <a:pt x="50" y="80"/>
                  </a:cubicBezTo>
                  <a:close/>
                  <a:moveTo>
                    <a:pt x="37" y="80"/>
                  </a:moveTo>
                  <a:cubicBezTo>
                    <a:pt x="37" y="80"/>
                    <a:pt x="38" y="81"/>
                    <a:pt x="38" y="81"/>
                  </a:cubicBezTo>
                  <a:cubicBezTo>
                    <a:pt x="38" y="81"/>
                    <a:pt x="39" y="80"/>
                    <a:pt x="39" y="80"/>
                  </a:cubicBezTo>
                  <a:cubicBezTo>
                    <a:pt x="38" y="79"/>
                    <a:pt x="37" y="79"/>
                    <a:pt x="37" y="80"/>
                  </a:cubicBezTo>
                  <a:close/>
                  <a:moveTo>
                    <a:pt x="47" y="81"/>
                  </a:moveTo>
                  <a:cubicBezTo>
                    <a:pt x="47" y="81"/>
                    <a:pt x="48" y="80"/>
                    <a:pt x="48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80"/>
                    <a:pt x="46" y="80"/>
                    <a:pt x="47" y="81"/>
                  </a:cubicBezTo>
                  <a:close/>
                  <a:moveTo>
                    <a:pt x="31" y="80"/>
                  </a:moveTo>
                  <a:cubicBezTo>
                    <a:pt x="31" y="81"/>
                    <a:pt x="31" y="82"/>
                    <a:pt x="31" y="82"/>
                  </a:cubicBezTo>
                  <a:cubicBezTo>
                    <a:pt x="32" y="82"/>
                    <a:pt x="32" y="80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lose/>
                  <a:moveTo>
                    <a:pt x="59" y="81"/>
                  </a:moveTo>
                  <a:cubicBezTo>
                    <a:pt x="59" y="80"/>
                    <a:pt x="59" y="80"/>
                    <a:pt x="58" y="79"/>
                  </a:cubicBezTo>
                  <a:cubicBezTo>
                    <a:pt x="58" y="80"/>
                    <a:pt x="58" y="81"/>
                    <a:pt x="59" y="81"/>
                  </a:cubicBezTo>
                  <a:close/>
                  <a:moveTo>
                    <a:pt x="19" y="81"/>
                  </a:moveTo>
                  <a:cubicBezTo>
                    <a:pt x="19" y="80"/>
                    <a:pt x="18" y="80"/>
                    <a:pt x="18" y="80"/>
                  </a:cubicBezTo>
                  <a:cubicBezTo>
                    <a:pt x="18" y="80"/>
                    <a:pt x="18" y="80"/>
                    <a:pt x="19" y="81"/>
                  </a:cubicBezTo>
                  <a:close/>
                  <a:moveTo>
                    <a:pt x="55" y="80"/>
                  </a:moveTo>
                  <a:cubicBezTo>
                    <a:pt x="54" y="80"/>
                    <a:pt x="54" y="80"/>
                    <a:pt x="54" y="80"/>
                  </a:cubicBezTo>
                  <a:cubicBezTo>
                    <a:pt x="54" y="80"/>
                    <a:pt x="54" y="80"/>
                    <a:pt x="55" y="80"/>
                  </a:cubicBezTo>
                  <a:close/>
                  <a:moveTo>
                    <a:pt x="34" y="81"/>
                  </a:moveTo>
                  <a:cubicBezTo>
                    <a:pt x="34" y="81"/>
                    <a:pt x="34" y="80"/>
                    <a:pt x="34" y="81"/>
                  </a:cubicBezTo>
                  <a:cubicBezTo>
                    <a:pt x="34" y="81"/>
                    <a:pt x="34" y="81"/>
                    <a:pt x="33" y="81"/>
                  </a:cubicBezTo>
                  <a:cubicBezTo>
                    <a:pt x="33" y="81"/>
                    <a:pt x="33" y="81"/>
                    <a:pt x="33" y="82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2"/>
                    <a:pt x="35" y="82"/>
                    <a:pt x="35" y="81"/>
                  </a:cubicBezTo>
                  <a:cubicBezTo>
                    <a:pt x="35" y="81"/>
                    <a:pt x="35" y="80"/>
                    <a:pt x="34" y="80"/>
                  </a:cubicBezTo>
                  <a:cubicBezTo>
                    <a:pt x="34" y="80"/>
                    <a:pt x="34" y="81"/>
                    <a:pt x="34" y="81"/>
                  </a:cubicBezTo>
                  <a:close/>
                  <a:moveTo>
                    <a:pt x="43" y="81"/>
                  </a:moveTo>
                  <a:cubicBezTo>
                    <a:pt x="43" y="81"/>
                    <a:pt x="43" y="82"/>
                    <a:pt x="44" y="82"/>
                  </a:cubicBezTo>
                  <a:cubicBezTo>
                    <a:pt x="44" y="82"/>
                    <a:pt x="45" y="82"/>
                    <a:pt x="45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1"/>
                    <a:pt x="43" y="81"/>
                    <a:pt x="43" y="81"/>
                  </a:cubicBezTo>
                  <a:close/>
                  <a:moveTo>
                    <a:pt x="48" y="82"/>
                  </a:moveTo>
                  <a:cubicBezTo>
                    <a:pt x="49" y="82"/>
                    <a:pt x="49" y="81"/>
                    <a:pt x="49" y="81"/>
                  </a:cubicBezTo>
                  <a:cubicBezTo>
                    <a:pt x="49" y="81"/>
                    <a:pt x="48" y="80"/>
                    <a:pt x="48" y="80"/>
                  </a:cubicBezTo>
                  <a:cubicBezTo>
                    <a:pt x="47" y="81"/>
                    <a:pt x="47" y="82"/>
                    <a:pt x="48" y="82"/>
                  </a:cubicBezTo>
                  <a:close/>
                  <a:moveTo>
                    <a:pt x="37" y="81"/>
                  </a:moveTo>
                  <a:cubicBezTo>
                    <a:pt x="37" y="81"/>
                    <a:pt x="37" y="82"/>
                    <a:pt x="38" y="82"/>
                  </a:cubicBezTo>
                  <a:cubicBezTo>
                    <a:pt x="38" y="81"/>
                    <a:pt x="37" y="81"/>
                    <a:pt x="37" y="81"/>
                  </a:cubicBezTo>
                  <a:cubicBezTo>
                    <a:pt x="37" y="81"/>
                    <a:pt x="36" y="81"/>
                    <a:pt x="37" y="81"/>
                  </a:cubicBezTo>
                  <a:close/>
                  <a:moveTo>
                    <a:pt x="47" y="81"/>
                  </a:moveTo>
                  <a:cubicBezTo>
                    <a:pt x="47" y="81"/>
                    <a:pt x="46" y="81"/>
                    <a:pt x="46" y="81"/>
                  </a:cubicBezTo>
                  <a:cubicBezTo>
                    <a:pt x="46" y="81"/>
                    <a:pt x="46" y="81"/>
                    <a:pt x="47" y="81"/>
                  </a:cubicBezTo>
                  <a:close/>
                  <a:moveTo>
                    <a:pt x="53" y="82"/>
                  </a:moveTo>
                  <a:cubicBezTo>
                    <a:pt x="53" y="81"/>
                    <a:pt x="53" y="81"/>
                    <a:pt x="53" y="81"/>
                  </a:cubicBezTo>
                  <a:cubicBezTo>
                    <a:pt x="53" y="81"/>
                    <a:pt x="53" y="82"/>
                    <a:pt x="53" y="82"/>
                  </a:cubicBezTo>
                  <a:close/>
                  <a:moveTo>
                    <a:pt x="54" y="82"/>
                  </a:moveTo>
                  <a:cubicBezTo>
                    <a:pt x="55" y="82"/>
                    <a:pt x="55" y="81"/>
                    <a:pt x="54" y="81"/>
                  </a:cubicBezTo>
                  <a:cubicBezTo>
                    <a:pt x="54" y="81"/>
                    <a:pt x="54" y="82"/>
                    <a:pt x="54" y="82"/>
                  </a:cubicBezTo>
                  <a:close/>
                  <a:moveTo>
                    <a:pt x="57" y="82"/>
                  </a:moveTo>
                  <a:cubicBezTo>
                    <a:pt x="58" y="82"/>
                    <a:pt x="57" y="82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7" y="82"/>
                    <a:pt x="57" y="82"/>
                    <a:pt x="57" y="82"/>
                  </a:cubicBezTo>
                  <a:close/>
                  <a:moveTo>
                    <a:pt x="40" y="83"/>
                  </a:moveTo>
                  <a:cubicBezTo>
                    <a:pt x="40" y="83"/>
                    <a:pt x="41" y="83"/>
                    <a:pt x="41" y="82"/>
                  </a:cubicBezTo>
                  <a:cubicBezTo>
                    <a:pt x="40" y="82"/>
                    <a:pt x="40" y="81"/>
                    <a:pt x="40" y="82"/>
                  </a:cubicBezTo>
                  <a:cubicBezTo>
                    <a:pt x="39" y="82"/>
                    <a:pt x="39" y="83"/>
                    <a:pt x="40" y="83"/>
                  </a:cubicBezTo>
                  <a:close/>
                  <a:moveTo>
                    <a:pt x="45" y="83"/>
                  </a:moveTo>
                  <a:cubicBezTo>
                    <a:pt x="45" y="83"/>
                    <a:pt x="46" y="83"/>
                    <a:pt x="46" y="82"/>
                  </a:cubicBezTo>
                  <a:cubicBezTo>
                    <a:pt x="46" y="82"/>
                    <a:pt x="46" y="82"/>
                    <a:pt x="45" y="82"/>
                  </a:cubicBezTo>
                  <a:cubicBezTo>
                    <a:pt x="45" y="82"/>
                    <a:pt x="44" y="83"/>
                    <a:pt x="45" y="83"/>
                  </a:cubicBezTo>
                  <a:close/>
                  <a:moveTo>
                    <a:pt x="48" y="83"/>
                  </a:moveTo>
                  <a:cubicBezTo>
                    <a:pt x="48" y="82"/>
                    <a:pt x="47" y="82"/>
                    <a:pt x="47" y="82"/>
                  </a:cubicBezTo>
                  <a:cubicBezTo>
                    <a:pt x="47" y="82"/>
                    <a:pt x="47" y="82"/>
                    <a:pt x="48" y="83"/>
                  </a:cubicBezTo>
                  <a:close/>
                  <a:moveTo>
                    <a:pt x="35" y="84"/>
                  </a:move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7" y="83"/>
                    <a:pt x="37" y="83"/>
                  </a:cubicBezTo>
                  <a:cubicBezTo>
                    <a:pt x="36" y="81"/>
                    <a:pt x="35" y="83"/>
                    <a:pt x="35" y="84"/>
                  </a:cubicBezTo>
                  <a:close/>
                  <a:moveTo>
                    <a:pt x="42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3" y="83"/>
                    <a:pt x="44" y="83"/>
                    <a:pt x="44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2"/>
                    <a:pt x="42" y="82"/>
                    <a:pt x="42" y="83"/>
                  </a:cubicBezTo>
                  <a:close/>
                  <a:moveTo>
                    <a:pt x="49" y="83"/>
                  </a:moveTo>
                  <a:cubicBezTo>
                    <a:pt x="50" y="83"/>
                    <a:pt x="50" y="82"/>
                    <a:pt x="50" y="82"/>
                  </a:cubicBezTo>
                  <a:cubicBezTo>
                    <a:pt x="49" y="82"/>
                    <a:pt x="49" y="82"/>
                    <a:pt x="49" y="83"/>
                  </a:cubicBezTo>
                  <a:close/>
                  <a:moveTo>
                    <a:pt x="54" y="83"/>
                  </a:moveTo>
                  <a:cubicBezTo>
                    <a:pt x="54" y="83"/>
                    <a:pt x="55" y="82"/>
                    <a:pt x="55" y="82"/>
                  </a:cubicBezTo>
                  <a:cubicBezTo>
                    <a:pt x="54" y="82"/>
                    <a:pt x="54" y="82"/>
                    <a:pt x="54" y="83"/>
                  </a:cubicBezTo>
                  <a:close/>
                  <a:moveTo>
                    <a:pt x="53" y="83"/>
                  </a:moveTo>
                  <a:cubicBezTo>
                    <a:pt x="53" y="83"/>
                    <a:pt x="52" y="82"/>
                    <a:pt x="52" y="82"/>
                  </a:cubicBezTo>
                  <a:cubicBezTo>
                    <a:pt x="52" y="83"/>
                    <a:pt x="52" y="83"/>
                    <a:pt x="53" y="83"/>
                  </a:cubicBezTo>
                  <a:close/>
                  <a:moveTo>
                    <a:pt x="45" y="84"/>
                  </a:moveTo>
                  <a:cubicBezTo>
                    <a:pt x="45" y="84"/>
                    <a:pt x="46" y="84"/>
                    <a:pt x="46" y="85"/>
                  </a:cubicBezTo>
                  <a:cubicBezTo>
                    <a:pt x="47" y="84"/>
                    <a:pt x="47" y="84"/>
                    <a:pt x="47" y="83"/>
                  </a:cubicBezTo>
                  <a:cubicBezTo>
                    <a:pt x="47" y="83"/>
                    <a:pt x="47" y="83"/>
                    <a:pt x="46" y="82"/>
                  </a:cubicBezTo>
                  <a:cubicBezTo>
                    <a:pt x="46" y="83"/>
                    <a:pt x="45" y="83"/>
                    <a:pt x="45" y="84"/>
                  </a:cubicBezTo>
                  <a:close/>
                  <a:moveTo>
                    <a:pt x="59" y="84"/>
                  </a:moveTo>
                  <a:cubicBezTo>
                    <a:pt x="59" y="84"/>
                    <a:pt x="59" y="83"/>
                    <a:pt x="59" y="83"/>
                  </a:cubicBezTo>
                  <a:cubicBezTo>
                    <a:pt x="58" y="83"/>
                    <a:pt x="58" y="84"/>
                    <a:pt x="59" y="84"/>
                  </a:cubicBezTo>
                  <a:close/>
                  <a:moveTo>
                    <a:pt x="39" y="84"/>
                  </a:moveTo>
                  <a:cubicBezTo>
                    <a:pt x="39" y="83"/>
                    <a:pt x="39" y="83"/>
                    <a:pt x="39" y="83"/>
                  </a:cubicBezTo>
                  <a:cubicBezTo>
                    <a:pt x="39" y="84"/>
                    <a:pt x="39" y="84"/>
                    <a:pt x="39" y="84"/>
                  </a:cubicBezTo>
                  <a:close/>
                  <a:moveTo>
                    <a:pt x="31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2" y="83"/>
                    <a:pt x="31" y="83"/>
                    <a:pt x="31" y="84"/>
                  </a:cubicBezTo>
                  <a:close/>
                  <a:moveTo>
                    <a:pt x="50" y="84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2" y="85"/>
                    <a:pt x="52" y="84"/>
                    <a:pt x="51" y="83"/>
                  </a:cubicBezTo>
                  <a:cubicBezTo>
                    <a:pt x="51" y="84"/>
                    <a:pt x="50" y="84"/>
                    <a:pt x="50" y="84"/>
                  </a:cubicBezTo>
                  <a:close/>
                  <a:moveTo>
                    <a:pt x="41" y="85"/>
                  </a:moveTo>
                  <a:cubicBezTo>
                    <a:pt x="42" y="85"/>
                    <a:pt x="42" y="85"/>
                    <a:pt x="42" y="84"/>
                  </a:cubicBezTo>
                  <a:cubicBezTo>
                    <a:pt x="42" y="84"/>
                    <a:pt x="42" y="84"/>
                    <a:pt x="42" y="83"/>
                  </a:cubicBezTo>
                  <a:cubicBezTo>
                    <a:pt x="41" y="84"/>
                    <a:pt x="40" y="85"/>
                    <a:pt x="41" y="85"/>
                  </a:cubicBezTo>
                  <a:close/>
                  <a:moveTo>
                    <a:pt x="44" y="84"/>
                  </a:moveTo>
                  <a:cubicBezTo>
                    <a:pt x="44" y="85"/>
                    <a:pt x="45" y="83"/>
                    <a:pt x="44" y="83"/>
                  </a:cubicBezTo>
                  <a:cubicBezTo>
                    <a:pt x="44" y="84"/>
                    <a:pt x="44" y="84"/>
                    <a:pt x="44" y="84"/>
                  </a:cubicBezTo>
                  <a:close/>
                  <a:moveTo>
                    <a:pt x="55" y="84"/>
                  </a:moveTo>
                  <a:cubicBezTo>
                    <a:pt x="55" y="84"/>
                    <a:pt x="55" y="85"/>
                    <a:pt x="55" y="85"/>
                  </a:cubicBezTo>
                  <a:cubicBezTo>
                    <a:pt x="55" y="84"/>
                    <a:pt x="56" y="83"/>
                    <a:pt x="55" y="83"/>
                  </a:cubicBezTo>
                  <a:cubicBezTo>
                    <a:pt x="55" y="84"/>
                    <a:pt x="55" y="84"/>
                    <a:pt x="55" y="84"/>
                  </a:cubicBezTo>
                  <a:close/>
                  <a:moveTo>
                    <a:pt x="36" y="86"/>
                  </a:moveTo>
                  <a:cubicBezTo>
                    <a:pt x="37" y="86"/>
                    <a:pt x="37" y="86"/>
                    <a:pt x="37" y="87"/>
                  </a:cubicBezTo>
                  <a:cubicBezTo>
                    <a:pt x="38" y="87"/>
                    <a:pt x="38" y="85"/>
                    <a:pt x="39" y="85"/>
                  </a:cubicBezTo>
                  <a:cubicBezTo>
                    <a:pt x="39" y="85"/>
                    <a:pt x="38" y="84"/>
                    <a:pt x="38" y="84"/>
                  </a:cubicBezTo>
                  <a:cubicBezTo>
                    <a:pt x="37" y="84"/>
                    <a:pt x="37" y="85"/>
                    <a:pt x="36" y="86"/>
                  </a:cubicBezTo>
                  <a:close/>
                  <a:moveTo>
                    <a:pt x="47" y="86"/>
                  </a:moveTo>
                  <a:cubicBezTo>
                    <a:pt x="47" y="86"/>
                    <a:pt x="48" y="85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5"/>
                    <a:pt x="47" y="85"/>
                    <a:pt x="47" y="86"/>
                  </a:cubicBezTo>
                  <a:close/>
                  <a:moveTo>
                    <a:pt x="45" y="84"/>
                  </a:moveTo>
                  <a:cubicBezTo>
                    <a:pt x="44" y="85"/>
                    <a:pt x="45" y="86"/>
                    <a:pt x="46" y="85"/>
                  </a:cubicBezTo>
                  <a:cubicBezTo>
                    <a:pt x="46" y="85"/>
                    <a:pt x="45" y="85"/>
                    <a:pt x="45" y="84"/>
                  </a:cubicBezTo>
                  <a:cubicBezTo>
                    <a:pt x="45" y="84"/>
                    <a:pt x="45" y="84"/>
                    <a:pt x="45" y="84"/>
                  </a:cubicBezTo>
                  <a:close/>
                  <a:moveTo>
                    <a:pt x="56" y="86"/>
                  </a:moveTo>
                  <a:cubicBezTo>
                    <a:pt x="57" y="86"/>
                    <a:pt x="57" y="87"/>
                    <a:pt x="57" y="87"/>
                  </a:cubicBezTo>
                  <a:cubicBezTo>
                    <a:pt x="58" y="86"/>
                    <a:pt x="57" y="85"/>
                    <a:pt x="58" y="84"/>
                  </a:cubicBezTo>
                  <a:cubicBezTo>
                    <a:pt x="57" y="85"/>
                    <a:pt x="57" y="85"/>
                    <a:pt x="56" y="86"/>
                  </a:cubicBezTo>
                  <a:close/>
                  <a:moveTo>
                    <a:pt x="42" y="86"/>
                  </a:moveTo>
                  <a:cubicBezTo>
                    <a:pt x="43" y="86"/>
                    <a:pt x="43" y="86"/>
                    <a:pt x="43" y="85"/>
                  </a:cubicBezTo>
                  <a:cubicBezTo>
                    <a:pt x="43" y="85"/>
                    <a:pt x="43" y="85"/>
                    <a:pt x="43" y="84"/>
                  </a:cubicBezTo>
                  <a:cubicBezTo>
                    <a:pt x="43" y="85"/>
                    <a:pt x="42" y="86"/>
                    <a:pt x="42" y="86"/>
                  </a:cubicBezTo>
                  <a:close/>
                  <a:moveTo>
                    <a:pt x="34" y="87"/>
                  </a:moveTo>
                  <a:cubicBezTo>
                    <a:pt x="34" y="86"/>
                    <a:pt x="35" y="86"/>
                    <a:pt x="35" y="85"/>
                  </a:cubicBezTo>
                  <a:cubicBezTo>
                    <a:pt x="35" y="85"/>
                    <a:pt x="34" y="85"/>
                    <a:pt x="34" y="85"/>
                  </a:cubicBezTo>
                  <a:cubicBezTo>
                    <a:pt x="33" y="85"/>
                    <a:pt x="33" y="86"/>
                    <a:pt x="34" y="87"/>
                  </a:cubicBezTo>
                  <a:close/>
                  <a:moveTo>
                    <a:pt x="52" y="86"/>
                  </a:moveTo>
                  <a:cubicBezTo>
                    <a:pt x="52" y="86"/>
                    <a:pt x="53" y="85"/>
                    <a:pt x="53" y="85"/>
                  </a:cubicBezTo>
                  <a:cubicBezTo>
                    <a:pt x="53" y="85"/>
                    <a:pt x="52" y="85"/>
                    <a:pt x="52" y="85"/>
                  </a:cubicBezTo>
                  <a:cubicBezTo>
                    <a:pt x="52" y="85"/>
                    <a:pt x="51" y="85"/>
                    <a:pt x="52" y="86"/>
                  </a:cubicBezTo>
                  <a:close/>
                  <a:moveTo>
                    <a:pt x="58" y="87"/>
                  </a:moveTo>
                  <a:cubicBezTo>
                    <a:pt x="59" y="87"/>
                    <a:pt x="59" y="85"/>
                    <a:pt x="58" y="85"/>
                  </a:cubicBezTo>
                  <a:cubicBezTo>
                    <a:pt x="58" y="86"/>
                    <a:pt x="58" y="86"/>
                    <a:pt x="58" y="87"/>
                  </a:cubicBezTo>
                  <a:close/>
                  <a:moveTo>
                    <a:pt x="43" y="87"/>
                  </a:moveTo>
                  <a:cubicBezTo>
                    <a:pt x="43" y="87"/>
                    <a:pt x="43" y="88"/>
                    <a:pt x="44" y="88"/>
                  </a:cubicBezTo>
                  <a:cubicBezTo>
                    <a:pt x="44" y="87"/>
                    <a:pt x="45" y="87"/>
                    <a:pt x="45" y="86"/>
                  </a:cubicBezTo>
                  <a:cubicBezTo>
                    <a:pt x="45" y="86"/>
                    <a:pt x="44" y="86"/>
                    <a:pt x="44" y="85"/>
                  </a:cubicBezTo>
                  <a:cubicBezTo>
                    <a:pt x="44" y="86"/>
                    <a:pt x="43" y="86"/>
                    <a:pt x="43" y="87"/>
                  </a:cubicBezTo>
                  <a:close/>
                  <a:moveTo>
                    <a:pt x="38" y="88"/>
                  </a:moveTo>
                  <a:cubicBezTo>
                    <a:pt x="38" y="88"/>
                    <a:pt x="39" y="88"/>
                    <a:pt x="39" y="88"/>
                  </a:cubicBezTo>
                  <a:cubicBezTo>
                    <a:pt x="39" y="88"/>
                    <a:pt x="40" y="87"/>
                    <a:pt x="41" y="86"/>
                  </a:cubicBezTo>
                  <a:cubicBezTo>
                    <a:pt x="40" y="86"/>
                    <a:pt x="40" y="86"/>
                    <a:pt x="39" y="86"/>
                  </a:cubicBezTo>
                  <a:cubicBezTo>
                    <a:pt x="39" y="87"/>
                    <a:pt x="38" y="87"/>
                    <a:pt x="38" y="88"/>
                  </a:cubicBezTo>
                  <a:close/>
                  <a:moveTo>
                    <a:pt x="48" y="87"/>
                  </a:moveTo>
                  <a:cubicBezTo>
                    <a:pt x="49" y="87"/>
                    <a:pt x="49" y="88"/>
                    <a:pt x="49" y="88"/>
                  </a:cubicBezTo>
                  <a:cubicBezTo>
                    <a:pt x="49" y="87"/>
                    <a:pt x="50" y="87"/>
                    <a:pt x="50" y="86"/>
                  </a:cubicBezTo>
                  <a:cubicBezTo>
                    <a:pt x="50" y="86"/>
                    <a:pt x="50" y="86"/>
                    <a:pt x="49" y="86"/>
                  </a:cubicBezTo>
                  <a:cubicBezTo>
                    <a:pt x="49" y="86"/>
                    <a:pt x="48" y="86"/>
                    <a:pt x="48" y="87"/>
                  </a:cubicBezTo>
                  <a:close/>
                  <a:moveTo>
                    <a:pt x="54" y="86"/>
                  </a:move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3" y="86"/>
                    <a:pt x="54" y="86"/>
                  </a:cubicBezTo>
                  <a:close/>
                  <a:moveTo>
                    <a:pt x="46" y="87"/>
                  </a:moveTo>
                  <a:cubicBezTo>
                    <a:pt x="47" y="87"/>
                    <a:pt x="47" y="86"/>
                    <a:pt x="47" y="86"/>
                  </a:cubicBezTo>
                  <a:cubicBezTo>
                    <a:pt x="47" y="86"/>
                    <a:pt x="47" y="86"/>
                    <a:pt x="46" y="86"/>
                  </a:cubicBezTo>
                  <a:cubicBezTo>
                    <a:pt x="46" y="86"/>
                    <a:pt x="46" y="86"/>
                    <a:pt x="46" y="87"/>
                  </a:cubicBezTo>
                  <a:close/>
                  <a:moveTo>
                    <a:pt x="54" y="88"/>
                  </a:moveTo>
                  <a:cubicBezTo>
                    <a:pt x="54" y="88"/>
                    <a:pt x="54" y="87"/>
                    <a:pt x="55" y="86"/>
                  </a:cubicBezTo>
                  <a:cubicBezTo>
                    <a:pt x="54" y="87"/>
                    <a:pt x="54" y="87"/>
                    <a:pt x="54" y="88"/>
                  </a:cubicBezTo>
                  <a:close/>
                  <a:moveTo>
                    <a:pt x="35" y="88"/>
                  </a:moveTo>
                  <a:cubicBezTo>
                    <a:pt x="35" y="88"/>
                    <a:pt x="36" y="89"/>
                    <a:pt x="36" y="89"/>
                  </a:cubicBezTo>
                  <a:cubicBezTo>
                    <a:pt x="36" y="88"/>
                    <a:pt x="36" y="88"/>
                    <a:pt x="37" y="8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5" y="87"/>
                    <a:pt x="35" y="87"/>
                    <a:pt x="35" y="88"/>
                  </a:cubicBezTo>
                  <a:close/>
                  <a:moveTo>
                    <a:pt x="32" y="88"/>
                  </a:moveTo>
                  <a:cubicBezTo>
                    <a:pt x="32" y="88"/>
                    <a:pt x="32" y="89"/>
                    <a:pt x="32" y="89"/>
                  </a:cubicBezTo>
                  <a:cubicBezTo>
                    <a:pt x="33" y="89"/>
                    <a:pt x="33" y="87"/>
                    <a:pt x="32" y="87"/>
                  </a:cubicBezTo>
                  <a:cubicBezTo>
                    <a:pt x="32" y="87"/>
                    <a:pt x="32" y="87"/>
                    <a:pt x="32" y="88"/>
                  </a:cubicBezTo>
                  <a:close/>
                  <a:moveTo>
                    <a:pt x="50" y="89"/>
                  </a:moveTo>
                  <a:cubicBezTo>
                    <a:pt x="50" y="88"/>
                    <a:pt x="51" y="87"/>
                    <a:pt x="51" y="87"/>
                  </a:cubicBezTo>
                  <a:cubicBezTo>
                    <a:pt x="50" y="88"/>
                    <a:pt x="50" y="88"/>
                    <a:pt x="50" y="89"/>
                  </a:cubicBezTo>
                  <a:close/>
                  <a:moveTo>
                    <a:pt x="40" y="90"/>
                  </a:moveTo>
                  <a:cubicBezTo>
                    <a:pt x="41" y="89"/>
                    <a:pt x="41" y="88"/>
                    <a:pt x="42" y="88"/>
                  </a:cubicBezTo>
                  <a:cubicBezTo>
                    <a:pt x="42" y="87"/>
                    <a:pt x="41" y="87"/>
                    <a:pt x="41" y="87"/>
                  </a:cubicBezTo>
                  <a:cubicBezTo>
                    <a:pt x="41" y="88"/>
                    <a:pt x="40" y="88"/>
                    <a:pt x="40" y="90"/>
                  </a:cubicBezTo>
                  <a:close/>
                  <a:moveTo>
                    <a:pt x="45" y="89"/>
                  </a:moveTo>
                  <a:cubicBezTo>
                    <a:pt x="45" y="88"/>
                    <a:pt x="46" y="88"/>
                    <a:pt x="46" y="87"/>
                  </a:cubicBezTo>
                  <a:cubicBezTo>
                    <a:pt x="46" y="87"/>
                    <a:pt x="46" y="87"/>
                    <a:pt x="45" y="87"/>
                  </a:cubicBezTo>
                  <a:cubicBezTo>
                    <a:pt x="45" y="88"/>
                    <a:pt x="44" y="88"/>
                    <a:pt x="45" y="89"/>
                  </a:cubicBezTo>
                  <a:close/>
                  <a:moveTo>
                    <a:pt x="54" y="88"/>
                  </a:moveTo>
                  <a:cubicBezTo>
                    <a:pt x="54" y="89"/>
                    <a:pt x="55" y="89"/>
                    <a:pt x="55" y="89"/>
                  </a:cubicBezTo>
                  <a:cubicBezTo>
                    <a:pt x="55" y="88"/>
                    <a:pt x="55" y="88"/>
                    <a:pt x="55" y="87"/>
                  </a:cubicBezTo>
                  <a:cubicBezTo>
                    <a:pt x="55" y="88"/>
                    <a:pt x="55" y="88"/>
                    <a:pt x="54" y="88"/>
                  </a:cubicBezTo>
                  <a:close/>
                  <a:moveTo>
                    <a:pt x="48" y="89"/>
                  </a:moveTo>
                  <a:cubicBezTo>
                    <a:pt x="48" y="89"/>
                    <a:pt x="49" y="89"/>
                    <a:pt x="49" y="89"/>
                  </a:cubicBezTo>
                  <a:cubicBezTo>
                    <a:pt x="49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9"/>
                  </a:cubicBezTo>
                  <a:close/>
                  <a:moveTo>
                    <a:pt x="40" y="90"/>
                  </a:moveTo>
                  <a:cubicBezTo>
                    <a:pt x="41" y="90"/>
                    <a:pt x="41" y="91"/>
                    <a:pt x="41" y="91"/>
                  </a:cubicBezTo>
                  <a:cubicBezTo>
                    <a:pt x="42" y="91"/>
                    <a:pt x="42" y="90"/>
                    <a:pt x="43" y="89"/>
                  </a:cubicBezTo>
                  <a:cubicBezTo>
                    <a:pt x="42" y="87"/>
                    <a:pt x="41" y="89"/>
                    <a:pt x="40" y="90"/>
                  </a:cubicBezTo>
                  <a:close/>
                  <a:moveTo>
                    <a:pt x="51" y="90"/>
                  </a:moveTo>
                  <a:cubicBezTo>
                    <a:pt x="52" y="90"/>
                    <a:pt x="52" y="89"/>
                    <a:pt x="52" y="88"/>
                  </a:cubicBezTo>
                  <a:cubicBezTo>
                    <a:pt x="51" y="88"/>
                    <a:pt x="50" y="89"/>
                    <a:pt x="51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6" y="91"/>
                    <a:pt x="47" y="91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88"/>
                    <a:pt x="46" y="89"/>
                    <a:pt x="46" y="90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89"/>
                    <a:pt x="38" y="89"/>
                    <a:pt x="37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7" y="90"/>
                    <a:pt x="37" y="90"/>
                    <a:pt x="38" y="90"/>
                  </a:cubicBezTo>
                  <a:cubicBezTo>
                    <a:pt x="38" y="90"/>
                    <a:pt x="37" y="90"/>
                    <a:pt x="38" y="90"/>
                  </a:cubicBezTo>
                  <a:close/>
                  <a:moveTo>
                    <a:pt x="35" y="91"/>
                  </a:moveTo>
                  <a:cubicBezTo>
                    <a:pt x="35" y="90"/>
                    <a:pt x="35" y="91"/>
                    <a:pt x="35" y="90"/>
                  </a:cubicBezTo>
                  <a:cubicBezTo>
                    <a:pt x="35" y="90"/>
                    <a:pt x="35" y="89"/>
                    <a:pt x="34" y="89"/>
                  </a:cubicBezTo>
                  <a:cubicBezTo>
                    <a:pt x="34" y="90"/>
                    <a:pt x="35" y="91"/>
                    <a:pt x="35" y="91"/>
                  </a:cubicBezTo>
                  <a:close/>
                  <a:moveTo>
                    <a:pt x="52" y="91"/>
                  </a:moveTo>
                  <a:cubicBezTo>
                    <a:pt x="52" y="90"/>
                    <a:pt x="53" y="90"/>
                    <a:pt x="52" y="89"/>
                  </a:cubicBezTo>
                  <a:cubicBezTo>
                    <a:pt x="52" y="90"/>
                    <a:pt x="51" y="90"/>
                    <a:pt x="52" y="91"/>
                  </a:cubicBezTo>
                  <a:close/>
                  <a:moveTo>
                    <a:pt x="34" y="91"/>
                  </a:moveTo>
                  <a:cubicBezTo>
                    <a:pt x="34" y="90"/>
                    <a:pt x="34" y="90"/>
                    <a:pt x="34" y="89"/>
                  </a:cubicBezTo>
                  <a:cubicBezTo>
                    <a:pt x="32" y="89"/>
                    <a:pt x="34" y="91"/>
                    <a:pt x="34" y="91"/>
                  </a:cubicBezTo>
                  <a:close/>
                  <a:moveTo>
                    <a:pt x="56" y="91"/>
                  </a:moveTo>
                  <a:cubicBezTo>
                    <a:pt x="57" y="91"/>
                    <a:pt x="58" y="90"/>
                    <a:pt x="57" y="90"/>
                  </a:cubicBezTo>
                  <a:cubicBezTo>
                    <a:pt x="57" y="90"/>
                    <a:pt x="57" y="91"/>
                    <a:pt x="56" y="91"/>
                  </a:cubicBezTo>
                  <a:close/>
                  <a:moveTo>
                    <a:pt x="42" y="92"/>
                  </a:moveTo>
                  <a:cubicBezTo>
                    <a:pt x="43" y="92"/>
                    <a:pt x="43" y="91"/>
                    <a:pt x="44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3" y="90"/>
                    <a:pt x="42" y="91"/>
                    <a:pt x="42" y="92"/>
                  </a:cubicBezTo>
                  <a:close/>
                  <a:moveTo>
                    <a:pt x="51" y="91"/>
                  </a:moveTo>
                  <a:cubicBezTo>
                    <a:pt x="51" y="90"/>
                    <a:pt x="50" y="90"/>
                    <a:pt x="50" y="90"/>
                  </a:cubicBezTo>
                  <a:cubicBezTo>
                    <a:pt x="50" y="91"/>
                    <a:pt x="50" y="91"/>
                    <a:pt x="51" y="91"/>
                  </a:cubicBezTo>
                  <a:close/>
                  <a:moveTo>
                    <a:pt x="48" y="90"/>
                  </a:moveTo>
                  <a:cubicBezTo>
                    <a:pt x="48" y="91"/>
                    <a:pt x="47" y="92"/>
                    <a:pt x="48" y="92"/>
                  </a:cubicBezTo>
                  <a:cubicBezTo>
                    <a:pt x="48" y="91"/>
                    <a:pt x="49" y="9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lose/>
                  <a:moveTo>
                    <a:pt x="54" y="92"/>
                  </a:moveTo>
                  <a:cubicBezTo>
                    <a:pt x="54" y="92"/>
                    <a:pt x="54" y="91"/>
                    <a:pt x="55" y="91"/>
                  </a:cubicBezTo>
                  <a:cubicBezTo>
                    <a:pt x="54" y="91"/>
                    <a:pt x="54" y="90"/>
                    <a:pt x="54" y="90"/>
                  </a:cubicBezTo>
                  <a:cubicBezTo>
                    <a:pt x="53" y="91"/>
                    <a:pt x="53" y="92"/>
                    <a:pt x="54" y="92"/>
                  </a:cubicBezTo>
                  <a:close/>
                  <a:moveTo>
                    <a:pt x="37" y="91"/>
                  </a:moveTo>
                  <a:cubicBezTo>
                    <a:pt x="37" y="91"/>
                    <a:pt x="37" y="90"/>
                    <a:pt x="36" y="90"/>
                  </a:cubicBezTo>
                  <a:cubicBezTo>
                    <a:pt x="36" y="91"/>
                    <a:pt x="37" y="92"/>
                    <a:pt x="37" y="91"/>
                  </a:cubicBezTo>
                  <a:close/>
                  <a:moveTo>
                    <a:pt x="38" y="91"/>
                  </a:moveTo>
                  <a:cubicBezTo>
                    <a:pt x="39" y="91"/>
                    <a:pt x="39" y="91"/>
                    <a:pt x="39" y="90"/>
                  </a:cubicBezTo>
                  <a:cubicBezTo>
                    <a:pt x="39" y="90"/>
                    <a:pt x="38" y="91"/>
                    <a:pt x="38" y="91"/>
                  </a:cubicBezTo>
                  <a:close/>
                  <a:moveTo>
                    <a:pt x="35" y="93"/>
                  </a:moveTo>
                  <a:cubicBezTo>
                    <a:pt x="35" y="93"/>
                    <a:pt x="35" y="93"/>
                    <a:pt x="36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6" y="93"/>
                    <a:pt x="37" y="91"/>
                    <a:pt x="36" y="91"/>
                  </a:cubicBezTo>
                  <a:cubicBezTo>
                    <a:pt x="35" y="92"/>
                    <a:pt x="35" y="92"/>
                    <a:pt x="35" y="93"/>
                  </a:cubicBezTo>
                  <a:close/>
                  <a:moveTo>
                    <a:pt x="32" y="93"/>
                  </a:moveTo>
                  <a:cubicBezTo>
                    <a:pt x="33" y="92"/>
                    <a:pt x="33" y="93"/>
                    <a:pt x="33" y="93"/>
                  </a:cubicBezTo>
                  <a:cubicBezTo>
                    <a:pt x="33" y="92"/>
                    <a:pt x="33" y="91"/>
                    <a:pt x="32" y="91"/>
                  </a:cubicBezTo>
                  <a:cubicBezTo>
                    <a:pt x="32" y="91"/>
                    <a:pt x="33" y="92"/>
                    <a:pt x="32" y="93"/>
                  </a:cubicBezTo>
                  <a:close/>
                  <a:moveTo>
                    <a:pt x="39" y="92"/>
                  </a:moveTo>
                  <a:cubicBezTo>
                    <a:pt x="40" y="92"/>
                    <a:pt x="40" y="93"/>
                    <a:pt x="40" y="93"/>
                  </a:cubicBezTo>
                  <a:cubicBezTo>
                    <a:pt x="41" y="92"/>
                    <a:pt x="40" y="91"/>
                    <a:pt x="39" y="91"/>
                  </a:cubicBezTo>
                  <a:cubicBezTo>
                    <a:pt x="39" y="92"/>
                    <a:pt x="39" y="92"/>
                    <a:pt x="39" y="92"/>
                  </a:cubicBezTo>
                  <a:close/>
                  <a:moveTo>
                    <a:pt x="44" y="93"/>
                  </a:moveTo>
                  <a:cubicBezTo>
                    <a:pt x="44" y="94"/>
                    <a:pt x="44" y="94"/>
                    <a:pt x="45" y="94"/>
                  </a:cubicBezTo>
                  <a:cubicBezTo>
                    <a:pt x="45" y="93"/>
                    <a:pt x="46" y="93"/>
                    <a:pt x="46" y="92"/>
                  </a:cubicBezTo>
                  <a:cubicBezTo>
                    <a:pt x="46" y="92"/>
                    <a:pt x="45" y="91"/>
                    <a:pt x="45" y="91"/>
                  </a:cubicBezTo>
                  <a:cubicBezTo>
                    <a:pt x="45" y="92"/>
                    <a:pt x="44" y="93"/>
                    <a:pt x="44" y="93"/>
                  </a:cubicBezTo>
                  <a:close/>
                  <a:moveTo>
                    <a:pt x="48" y="93"/>
                  </a:moveTo>
                  <a:cubicBezTo>
                    <a:pt x="48" y="93"/>
                    <a:pt x="48" y="93"/>
                    <a:pt x="49" y="93"/>
                  </a:cubicBezTo>
                  <a:cubicBezTo>
                    <a:pt x="49" y="93"/>
                    <a:pt x="49" y="92"/>
                    <a:pt x="49" y="92"/>
                  </a:cubicBezTo>
                  <a:cubicBezTo>
                    <a:pt x="49" y="92"/>
                    <a:pt x="49" y="91"/>
                    <a:pt x="49" y="91"/>
                  </a:cubicBezTo>
                  <a:cubicBezTo>
                    <a:pt x="49" y="92"/>
                    <a:pt x="48" y="92"/>
                    <a:pt x="48" y="93"/>
                  </a:cubicBezTo>
                  <a:close/>
                  <a:moveTo>
                    <a:pt x="27" y="92"/>
                  </a:moveTo>
                  <a:cubicBezTo>
                    <a:pt x="27" y="93"/>
                    <a:pt x="28" y="93"/>
                    <a:pt x="29" y="94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8" y="93"/>
                    <a:pt x="28" y="92"/>
                    <a:pt x="28" y="92"/>
                  </a:cubicBezTo>
                  <a:cubicBezTo>
                    <a:pt x="28" y="92"/>
                    <a:pt x="27" y="92"/>
                    <a:pt x="27" y="92"/>
                  </a:cubicBezTo>
                  <a:close/>
                  <a:moveTo>
                    <a:pt x="38" y="92"/>
                  </a:move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7" y="92"/>
                    <a:pt x="38" y="92"/>
                  </a:cubicBezTo>
                  <a:close/>
                  <a:moveTo>
                    <a:pt x="50" y="93"/>
                  </a:moveTo>
                  <a:cubicBezTo>
                    <a:pt x="50" y="93"/>
                    <a:pt x="50" y="93"/>
                    <a:pt x="50" y="92"/>
                  </a:cubicBezTo>
                  <a:cubicBezTo>
                    <a:pt x="50" y="92"/>
                    <a:pt x="49" y="93"/>
                    <a:pt x="50" y="93"/>
                  </a:cubicBezTo>
                  <a:close/>
                  <a:moveTo>
                    <a:pt x="53" y="93"/>
                  </a:moveTo>
                  <a:cubicBezTo>
                    <a:pt x="52" y="93"/>
                    <a:pt x="52" y="92"/>
                    <a:pt x="52" y="92"/>
                  </a:cubicBezTo>
                  <a:cubicBezTo>
                    <a:pt x="52" y="92"/>
                    <a:pt x="52" y="93"/>
                    <a:pt x="53" y="93"/>
                  </a:cubicBezTo>
                  <a:close/>
                  <a:moveTo>
                    <a:pt x="38" y="93"/>
                  </a:moveTo>
                  <a:cubicBezTo>
                    <a:pt x="38" y="93"/>
                    <a:pt x="39" y="94"/>
                    <a:pt x="39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93"/>
                    <a:pt x="38" y="92"/>
                    <a:pt x="38" y="93"/>
                  </a:cubicBezTo>
                  <a:close/>
                  <a:moveTo>
                    <a:pt x="45" y="95"/>
                  </a:moveTo>
                  <a:cubicBezTo>
                    <a:pt x="46" y="94"/>
                    <a:pt x="46" y="94"/>
                    <a:pt x="47" y="93"/>
                  </a:cubicBezTo>
                  <a:cubicBezTo>
                    <a:pt x="46" y="93"/>
                    <a:pt x="46" y="94"/>
                    <a:pt x="45" y="95"/>
                  </a:cubicBezTo>
                  <a:close/>
                  <a:moveTo>
                    <a:pt x="50" y="95"/>
                  </a:moveTo>
                  <a:cubicBezTo>
                    <a:pt x="51" y="95"/>
                    <a:pt x="50" y="96"/>
                    <a:pt x="51" y="96"/>
                  </a:cubicBezTo>
                  <a:cubicBezTo>
                    <a:pt x="51" y="95"/>
                    <a:pt x="52" y="95"/>
                    <a:pt x="52" y="94"/>
                  </a:cubicBezTo>
                  <a:cubicBezTo>
                    <a:pt x="52" y="94"/>
                    <a:pt x="52" y="93"/>
                    <a:pt x="51" y="93"/>
                  </a:cubicBezTo>
                  <a:cubicBezTo>
                    <a:pt x="51" y="94"/>
                    <a:pt x="50" y="94"/>
                    <a:pt x="50" y="95"/>
                  </a:cubicBezTo>
                  <a:close/>
                  <a:moveTo>
                    <a:pt x="41" y="94"/>
                  </a:moveTo>
                  <a:cubicBezTo>
                    <a:pt x="41" y="94"/>
                    <a:pt x="42" y="93"/>
                    <a:pt x="41" y="93"/>
                  </a:cubicBezTo>
                  <a:cubicBezTo>
                    <a:pt x="41" y="93"/>
                    <a:pt x="41" y="93"/>
                    <a:pt x="4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4" y="95"/>
                    <a:pt x="35" y="95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4" y="93"/>
                    <a:pt x="34" y="93"/>
                    <a:pt x="34" y="94"/>
                  </a:cubicBezTo>
                  <a:close/>
                  <a:moveTo>
                    <a:pt x="27" y="98"/>
                  </a:moveTo>
                  <a:cubicBezTo>
                    <a:pt x="27" y="96"/>
                    <a:pt x="27" y="95"/>
                    <a:pt x="26" y="93"/>
                  </a:cubicBezTo>
                  <a:cubicBezTo>
                    <a:pt x="26" y="95"/>
                    <a:pt x="25" y="98"/>
                    <a:pt x="27" y="98"/>
                  </a:cubicBezTo>
                  <a:close/>
                  <a:moveTo>
                    <a:pt x="37" y="95"/>
                  </a:moveTo>
                  <a:cubicBezTo>
                    <a:pt x="38" y="95"/>
                    <a:pt x="38" y="95"/>
                    <a:pt x="38" y="96"/>
                  </a:cubicBezTo>
                  <a:cubicBezTo>
                    <a:pt x="38" y="95"/>
                    <a:pt x="39" y="95"/>
                    <a:pt x="39" y="94"/>
                  </a:cubicBezTo>
                  <a:cubicBezTo>
                    <a:pt x="38" y="93"/>
                    <a:pt x="37" y="93"/>
                    <a:pt x="37" y="95"/>
                  </a:cubicBezTo>
                  <a:close/>
                  <a:moveTo>
                    <a:pt x="56" y="96"/>
                  </a:moveTo>
                  <a:cubicBezTo>
                    <a:pt x="57" y="96"/>
                    <a:pt x="57" y="95"/>
                    <a:pt x="58" y="95"/>
                  </a:cubicBezTo>
                  <a:cubicBezTo>
                    <a:pt x="58" y="95"/>
                    <a:pt x="58" y="93"/>
                    <a:pt x="57" y="93"/>
                  </a:cubicBezTo>
                  <a:cubicBezTo>
                    <a:pt x="57" y="94"/>
                    <a:pt x="56" y="94"/>
                    <a:pt x="56" y="96"/>
                  </a:cubicBezTo>
                  <a:close/>
                  <a:moveTo>
                    <a:pt x="28" y="96"/>
                  </a:moveTo>
                  <a:cubicBezTo>
                    <a:pt x="28" y="95"/>
                    <a:pt x="29" y="94"/>
                    <a:pt x="27" y="94"/>
                  </a:cubicBezTo>
                  <a:cubicBezTo>
                    <a:pt x="27" y="95"/>
                    <a:pt x="28" y="95"/>
                    <a:pt x="28" y="96"/>
                  </a:cubicBezTo>
                  <a:close/>
                  <a:moveTo>
                    <a:pt x="46" y="96"/>
                  </a:moveTo>
                  <a:cubicBezTo>
                    <a:pt x="46" y="96"/>
                    <a:pt x="46" y="96"/>
                    <a:pt x="46" y="96"/>
                  </a:cubicBezTo>
                  <a:cubicBezTo>
                    <a:pt x="47" y="96"/>
                    <a:pt x="47" y="95"/>
                    <a:pt x="48" y="94"/>
                  </a:cubicBezTo>
                  <a:cubicBezTo>
                    <a:pt x="47" y="93"/>
                    <a:pt x="46" y="95"/>
                    <a:pt x="46" y="96"/>
                  </a:cubicBezTo>
                  <a:close/>
                  <a:moveTo>
                    <a:pt x="33" y="96"/>
                  </a:moveTo>
                  <a:cubicBezTo>
                    <a:pt x="34" y="96"/>
                    <a:pt x="34" y="96"/>
                    <a:pt x="34" y="95"/>
                  </a:cubicBezTo>
                  <a:cubicBezTo>
                    <a:pt x="33" y="95"/>
                    <a:pt x="34" y="94"/>
                    <a:pt x="33" y="94"/>
                  </a:cubicBezTo>
                  <a:cubicBezTo>
                    <a:pt x="33" y="95"/>
                    <a:pt x="33" y="95"/>
                    <a:pt x="33" y="96"/>
                  </a:cubicBezTo>
                  <a:close/>
                  <a:moveTo>
                    <a:pt x="40" y="95"/>
                  </a:moveTo>
                  <a:cubicBezTo>
                    <a:pt x="40" y="95"/>
                    <a:pt x="41" y="95"/>
                    <a:pt x="40" y="94"/>
                  </a:cubicBezTo>
                  <a:cubicBezTo>
                    <a:pt x="40" y="95"/>
                    <a:pt x="39" y="95"/>
                    <a:pt x="40" y="95"/>
                  </a:cubicBezTo>
                  <a:close/>
                  <a:moveTo>
                    <a:pt x="47" y="97"/>
                  </a:moveTo>
                  <a:cubicBezTo>
                    <a:pt x="48" y="97"/>
                    <a:pt x="48" y="96"/>
                    <a:pt x="49" y="95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8" y="95"/>
                    <a:pt x="47" y="96"/>
                    <a:pt x="47" y="97"/>
                  </a:cubicBezTo>
                  <a:close/>
                  <a:moveTo>
                    <a:pt x="43" y="96"/>
                  </a:moveTo>
                  <a:cubicBezTo>
                    <a:pt x="44" y="96"/>
                    <a:pt x="43" y="95"/>
                    <a:pt x="43" y="95"/>
                  </a:cubicBezTo>
                  <a:cubicBezTo>
                    <a:pt x="42" y="95"/>
                    <a:pt x="43" y="96"/>
                    <a:pt x="43" y="96"/>
                  </a:cubicBezTo>
                  <a:close/>
                  <a:moveTo>
                    <a:pt x="28" y="97"/>
                  </a:moveTo>
                  <a:cubicBezTo>
                    <a:pt x="28" y="99"/>
                    <a:pt x="28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99"/>
                    <a:pt x="26" y="99"/>
                  </a:cubicBezTo>
                  <a:cubicBezTo>
                    <a:pt x="26" y="99"/>
                    <a:pt x="26" y="100"/>
                    <a:pt x="26" y="100"/>
                  </a:cubicBezTo>
                  <a:cubicBezTo>
                    <a:pt x="27" y="101"/>
                    <a:pt x="26" y="102"/>
                    <a:pt x="27" y="10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1"/>
                    <a:pt x="29" y="98"/>
                    <a:pt x="29" y="95"/>
                  </a:cubicBezTo>
                  <a:cubicBezTo>
                    <a:pt x="28" y="96"/>
                    <a:pt x="29" y="97"/>
                    <a:pt x="28" y="97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7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7" y="96"/>
                    <a:pt x="37" y="96"/>
                    <a:pt x="36" y="95"/>
                  </a:cubicBezTo>
                  <a:cubicBezTo>
                    <a:pt x="36" y="96"/>
                    <a:pt x="36" y="96"/>
                    <a:pt x="36" y="96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6"/>
                    <a:pt x="39" y="95"/>
                  </a:cubicBezTo>
                  <a:cubicBezTo>
                    <a:pt x="39" y="96"/>
                    <a:pt x="39" y="96"/>
                    <a:pt x="39" y="97"/>
                  </a:cubicBezTo>
                  <a:close/>
                  <a:moveTo>
                    <a:pt x="53" y="97"/>
                  </a:moveTo>
                  <a:cubicBezTo>
                    <a:pt x="54" y="97"/>
                    <a:pt x="54" y="96"/>
                    <a:pt x="5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3" y="96"/>
                    <a:pt x="53" y="97"/>
                    <a:pt x="53" y="97"/>
                  </a:cubicBezTo>
                  <a:close/>
                  <a:moveTo>
                    <a:pt x="41" y="97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41" y="96"/>
                    <a:pt x="41" y="97"/>
                  </a:cubicBezTo>
                  <a:close/>
                  <a:moveTo>
                    <a:pt x="44" y="97"/>
                  </a:moveTo>
                  <a:cubicBezTo>
                    <a:pt x="44" y="97"/>
                    <a:pt x="44" y="96"/>
                    <a:pt x="44" y="96"/>
                  </a:cubicBezTo>
                  <a:cubicBezTo>
                    <a:pt x="44" y="96"/>
                    <a:pt x="44" y="97"/>
                    <a:pt x="44" y="97"/>
                  </a:cubicBezTo>
                  <a:close/>
                  <a:moveTo>
                    <a:pt x="48" y="98"/>
                  </a:moveTo>
                  <a:cubicBezTo>
                    <a:pt x="48" y="98"/>
                    <a:pt x="48" y="98"/>
                    <a:pt x="48" y="98"/>
                  </a:cubicBezTo>
                  <a:cubicBezTo>
                    <a:pt x="48" y="98"/>
                    <a:pt x="48" y="98"/>
                    <a:pt x="49" y="98"/>
                  </a:cubicBezTo>
                  <a:cubicBezTo>
                    <a:pt x="49" y="98"/>
                    <a:pt x="49" y="98"/>
                    <a:pt x="50" y="98"/>
                  </a:cubicBezTo>
                  <a:cubicBezTo>
                    <a:pt x="49" y="97"/>
                    <a:pt x="50" y="96"/>
                    <a:pt x="49" y="96"/>
                  </a:cubicBezTo>
                  <a:cubicBezTo>
                    <a:pt x="49" y="97"/>
                    <a:pt x="48" y="97"/>
                    <a:pt x="48" y="98"/>
                  </a:cubicBezTo>
                  <a:close/>
                  <a:moveTo>
                    <a:pt x="39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6"/>
                    <a:pt x="39" y="97"/>
                    <a:pt x="39" y="97"/>
                  </a:cubicBezTo>
                  <a:close/>
                  <a:moveTo>
                    <a:pt x="57" y="97"/>
                  </a:moveTo>
                  <a:cubicBezTo>
                    <a:pt x="57" y="97"/>
                    <a:pt x="57" y="97"/>
                    <a:pt x="57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7" y="96"/>
                    <a:pt x="57" y="96"/>
                    <a:pt x="57" y="97"/>
                  </a:cubicBezTo>
                  <a:close/>
                  <a:moveTo>
                    <a:pt x="34" y="97"/>
                  </a:moveTo>
                  <a:cubicBezTo>
                    <a:pt x="35" y="98"/>
                    <a:pt x="35" y="98"/>
                    <a:pt x="35" y="99"/>
                  </a:cubicBezTo>
                  <a:cubicBezTo>
                    <a:pt x="36" y="99"/>
                    <a:pt x="36" y="98"/>
                    <a:pt x="36" y="98"/>
                  </a:cubicBezTo>
                  <a:cubicBezTo>
                    <a:pt x="36" y="97"/>
                    <a:pt x="36" y="97"/>
                    <a:pt x="35" y="97"/>
                  </a:cubicBezTo>
                  <a:cubicBezTo>
                    <a:pt x="35" y="97"/>
                    <a:pt x="35" y="97"/>
                    <a:pt x="34" y="97"/>
                  </a:cubicBezTo>
                  <a:close/>
                  <a:moveTo>
                    <a:pt x="54" y="99"/>
                  </a:moveTo>
                  <a:cubicBezTo>
                    <a:pt x="55" y="99"/>
                    <a:pt x="55" y="98"/>
                    <a:pt x="5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7"/>
                    <a:pt x="54" y="98"/>
                    <a:pt x="54" y="99"/>
                  </a:cubicBezTo>
                  <a:close/>
                  <a:moveTo>
                    <a:pt x="30" y="102"/>
                  </a:moveTo>
                  <a:cubicBezTo>
                    <a:pt x="31" y="104"/>
                    <a:pt x="32" y="106"/>
                    <a:pt x="33" y="108"/>
                  </a:cubicBezTo>
                  <a:cubicBezTo>
                    <a:pt x="33" y="107"/>
                    <a:pt x="33" y="106"/>
                    <a:pt x="33" y="10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3" y="105"/>
                    <a:pt x="32" y="104"/>
                    <a:pt x="32" y="104"/>
                  </a:cubicBezTo>
                  <a:cubicBezTo>
                    <a:pt x="33" y="103"/>
                    <a:pt x="33" y="101"/>
                    <a:pt x="33" y="100"/>
                  </a:cubicBezTo>
                  <a:cubicBezTo>
                    <a:pt x="32" y="100"/>
                    <a:pt x="32" y="100"/>
                    <a:pt x="31" y="100"/>
                  </a:cubicBezTo>
                  <a:cubicBezTo>
                    <a:pt x="31" y="99"/>
                    <a:pt x="32" y="98"/>
                    <a:pt x="31" y="97"/>
                  </a:cubicBezTo>
                  <a:cubicBezTo>
                    <a:pt x="31" y="99"/>
                    <a:pt x="31" y="100"/>
                    <a:pt x="30" y="102"/>
                  </a:cubicBezTo>
                  <a:close/>
                  <a:moveTo>
                    <a:pt x="45" y="98"/>
                  </a:moveTo>
                  <a:cubicBezTo>
                    <a:pt x="45" y="98"/>
                    <a:pt x="45" y="98"/>
                    <a:pt x="45" y="97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5" y="97"/>
                    <a:pt x="44" y="98"/>
                    <a:pt x="45" y="98"/>
                  </a:cubicBezTo>
                  <a:close/>
                  <a:moveTo>
                    <a:pt x="40" y="98"/>
                  </a:moveTo>
                  <a:cubicBezTo>
                    <a:pt x="41" y="98"/>
                    <a:pt x="41" y="99"/>
                    <a:pt x="41" y="99"/>
                  </a:cubicBezTo>
                  <a:cubicBezTo>
                    <a:pt x="42" y="98"/>
                    <a:pt x="42" y="97"/>
                    <a:pt x="41" y="97"/>
                  </a:cubicBezTo>
                  <a:cubicBezTo>
                    <a:pt x="41" y="98"/>
                    <a:pt x="40" y="98"/>
                    <a:pt x="40" y="98"/>
                  </a:cubicBezTo>
                  <a:close/>
                  <a:moveTo>
                    <a:pt x="38" y="98"/>
                  </a:moveTo>
                  <a:cubicBezTo>
                    <a:pt x="38" y="98"/>
                    <a:pt x="38" y="98"/>
                    <a:pt x="38" y="97"/>
                  </a:cubicBezTo>
                  <a:cubicBezTo>
                    <a:pt x="38" y="97"/>
                    <a:pt x="38" y="98"/>
                    <a:pt x="38" y="98"/>
                  </a:cubicBezTo>
                  <a:close/>
                  <a:moveTo>
                    <a:pt x="43" y="98"/>
                  </a:moveTo>
                  <a:cubicBezTo>
                    <a:pt x="43" y="98"/>
                    <a:pt x="43" y="98"/>
                    <a:pt x="43" y="98"/>
                  </a:cubicBezTo>
                  <a:cubicBezTo>
                    <a:pt x="43" y="97"/>
                    <a:pt x="42" y="98"/>
                    <a:pt x="43" y="98"/>
                  </a:cubicBezTo>
                  <a:close/>
                  <a:moveTo>
                    <a:pt x="46" y="99"/>
                  </a:moveTo>
                  <a:cubicBezTo>
                    <a:pt x="46" y="99"/>
                    <a:pt x="46" y="99"/>
                    <a:pt x="46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5" y="98"/>
                    <a:pt x="45" y="99"/>
                    <a:pt x="46" y="99"/>
                  </a:cubicBezTo>
                  <a:close/>
                  <a:moveTo>
                    <a:pt x="51" y="101"/>
                  </a:moveTo>
                  <a:cubicBezTo>
                    <a:pt x="51" y="100"/>
                    <a:pt x="52" y="100"/>
                    <a:pt x="52" y="99"/>
                  </a:cubicBezTo>
                  <a:cubicBezTo>
                    <a:pt x="52" y="99"/>
                    <a:pt x="52" y="98"/>
                    <a:pt x="52" y="98"/>
                  </a:cubicBezTo>
                  <a:cubicBezTo>
                    <a:pt x="52" y="99"/>
                    <a:pt x="50" y="100"/>
                    <a:pt x="51" y="101"/>
                  </a:cubicBezTo>
                  <a:close/>
                  <a:moveTo>
                    <a:pt x="57" y="99"/>
                  </a:moveTo>
                  <a:cubicBezTo>
                    <a:pt x="57" y="99"/>
                    <a:pt x="57" y="99"/>
                    <a:pt x="57" y="98"/>
                  </a:cubicBezTo>
                  <a:cubicBezTo>
                    <a:pt x="57" y="98"/>
                    <a:pt x="56" y="98"/>
                    <a:pt x="56" y="98"/>
                  </a:cubicBezTo>
                  <a:cubicBezTo>
                    <a:pt x="56" y="99"/>
                    <a:pt x="56" y="99"/>
                    <a:pt x="57" y="99"/>
                  </a:cubicBezTo>
                  <a:close/>
                  <a:moveTo>
                    <a:pt x="42" y="99"/>
                  </a:moveTo>
                  <a:cubicBezTo>
                    <a:pt x="42" y="99"/>
                    <a:pt x="42" y="99"/>
                    <a:pt x="42" y="98"/>
                  </a:cubicBezTo>
                  <a:cubicBezTo>
                    <a:pt x="42" y="98"/>
                    <a:pt x="41" y="99"/>
                    <a:pt x="42" y="99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4" y="99"/>
                    <a:pt x="44" y="98"/>
                    <a:pt x="44" y="98"/>
                  </a:cubicBezTo>
                  <a:cubicBezTo>
                    <a:pt x="44" y="99"/>
                    <a:pt x="43" y="99"/>
                    <a:pt x="43" y="99"/>
                  </a:cubicBezTo>
                  <a:close/>
                  <a:moveTo>
                    <a:pt x="36" y="100"/>
                  </a:move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6" y="99"/>
                    <a:pt x="36" y="100"/>
                  </a:cubicBezTo>
                  <a:close/>
                  <a:moveTo>
                    <a:pt x="41" y="100"/>
                  </a:moveTo>
                  <a:cubicBezTo>
                    <a:pt x="41" y="99"/>
                    <a:pt x="40" y="99"/>
                    <a:pt x="40" y="99"/>
                  </a:cubicBezTo>
                  <a:cubicBezTo>
                    <a:pt x="40" y="99"/>
                    <a:pt x="40" y="100"/>
                    <a:pt x="41" y="100"/>
                  </a:cubicBezTo>
                  <a:close/>
                  <a:moveTo>
                    <a:pt x="55" y="99"/>
                  </a:moveTo>
                  <a:cubicBezTo>
                    <a:pt x="55" y="99"/>
                    <a:pt x="55" y="100"/>
                    <a:pt x="55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5" y="99"/>
                    <a:pt x="55" y="99"/>
                    <a:pt x="55" y="99"/>
                  </a:cubicBezTo>
                  <a:close/>
                  <a:moveTo>
                    <a:pt x="24" y="100"/>
                  </a:moveTo>
                  <a:cubicBezTo>
                    <a:pt x="24" y="101"/>
                    <a:pt x="25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ubicBezTo>
                    <a:pt x="25" y="99"/>
                    <a:pt x="24" y="100"/>
                    <a:pt x="24" y="100"/>
                  </a:cubicBezTo>
                  <a:close/>
                  <a:moveTo>
                    <a:pt x="34" y="102"/>
                  </a:moveTo>
                  <a:cubicBezTo>
                    <a:pt x="34" y="101"/>
                    <a:pt x="34" y="101"/>
                    <a:pt x="34" y="100"/>
                  </a:cubicBezTo>
                  <a:cubicBezTo>
                    <a:pt x="34" y="100"/>
                    <a:pt x="34" y="99"/>
                    <a:pt x="33" y="99"/>
                  </a:cubicBezTo>
                  <a:cubicBezTo>
                    <a:pt x="33" y="100"/>
                    <a:pt x="34" y="101"/>
                    <a:pt x="34" y="102"/>
                  </a:cubicBezTo>
                  <a:close/>
                  <a:moveTo>
                    <a:pt x="37" y="101"/>
                  </a:moveTo>
                  <a:cubicBezTo>
                    <a:pt x="37" y="100"/>
                    <a:pt x="38" y="100"/>
                    <a:pt x="38" y="99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100"/>
                    <a:pt x="36" y="100"/>
                    <a:pt x="37" y="101"/>
                  </a:cubicBezTo>
                  <a:close/>
                  <a:moveTo>
                    <a:pt x="44" y="100"/>
                  </a:moveTo>
                  <a:cubicBezTo>
                    <a:pt x="45" y="100"/>
                    <a:pt x="44" y="101"/>
                    <a:pt x="45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5" y="100"/>
                    <a:pt x="45" y="99"/>
                    <a:pt x="45" y="99"/>
                  </a:cubicBezTo>
                  <a:cubicBezTo>
                    <a:pt x="45" y="100"/>
                    <a:pt x="44" y="100"/>
                    <a:pt x="44" y="100"/>
                  </a:cubicBezTo>
                  <a:close/>
                  <a:moveTo>
                    <a:pt x="47" y="100"/>
                  </a:moveTo>
                  <a:cubicBezTo>
                    <a:pt x="47" y="100"/>
                    <a:pt x="47" y="100"/>
                    <a:pt x="48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6" y="100"/>
                    <a:pt x="47" y="100"/>
                    <a:pt x="47" y="100"/>
                  </a:cubicBezTo>
                  <a:close/>
                  <a:moveTo>
                    <a:pt x="43" y="100"/>
                  </a:moveTo>
                  <a:cubicBezTo>
                    <a:pt x="43" y="100"/>
                    <a:pt x="43" y="100"/>
                    <a:pt x="43" y="100"/>
                  </a:cubicBezTo>
                  <a:cubicBezTo>
                    <a:pt x="43" y="100"/>
                    <a:pt x="43" y="99"/>
                    <a:pt x="43" y="99"/>
                  </a:cubicBezTo>
                  <a:cubicBezTo>
                    <a:pt x="43" y="100"/>
                    <a:pt x="43" y="100"/>
                    <a:pt x="43" y="100"/>
                  </a:cubicBezTo>
                  <a:close/>
                  <a:moveTo>
                    <a:pt x="52" y="102"/>
                  </a:moveTo>
                  <a:cubicBezTo>
                    <a:pt x="52" y="102"/>
                    <a:pt x="53" y="101"/>
                    <a:pt x="53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1"/>
                    <a:pt x="51" y="101"/>
                    <a:pt x="52" y="102"/>
                  </a:cubicBezTo>
                  <a:close/>
                  <a:moveTo>
                    <a:pt x="38" y="102"/>
                  </a:moveTo>
                  <a:cubicBezTo>
                    <a:pt x="38" y="102"/>
                    <a:pt x="38" y="102"/>
                    <a:pt x="38" y="102"/>
                  </a:cubicBezTo>
                  <a:cubicBezTo>
                    <a:pt x="39" y="102"/>
                    <a:pt x="38" y="101"/>
                    <a:pt x="38" y="101"/>
                  </a:cubicBezTo>
                  <a:cubicBezTo>
                    <a:pt x="39" y="101"/>
                    <a:pt x="38" y="102"/>
                    <a:pt x="39" y="102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1"/>
                    <a:pt x="38" y="101"/>
                    <a:pt x="38" y="102"/>
                  </a:cubicBezTo>
                  <a:close/>
                  <a:moveTo>
                    <a:pt x="54" y="103"/>
                  </a:moveTo>
                  <a:cubicBezTo>
                    <a:pt x="54" y="102"/>
                    <a:pt x="54" y="102"/>
                    <a:pt x="55" y="101"/>
                  </a:cubicBezTo>
                  <a:cubicBezTo>
                    <a:pt x="54" y="101"/>
                    <a:pt x="54" y="100"/>
                    <a:pt x="54" y="100"/>
                  </a:cubicBezTo>
                  <a:cubicBezTo>
                    <a:pt x="53" y="101"/>
                    <a:pt x="53" y="102"/>
                    <a:pt x="54" y="103"/>
                  </a:cubicBezTo>
                  <a:close/>
                  <a:moveTo>
                    <a:pt x="57" y="101"/>
                  </a:moveTo>
                  <a:cubicBezTo>
                    <a:pt x="57" y="101"/>
                    <a:pt x="57" y="102"/>
                    <a:pt x="57" y="102"/>
                  </a:cubicBezTo>
                  <a:cubicBezTo>
                    <a:pt x="57" y="102"/>
                    <a:pt x="58" y="101"/>
                    <a:pt x="58" y="100"/>
                  </a:cubicBezTo>
                  <a:cubicBezTo>
                    <a:pt x="57" y="101"/>
                    <a:pt x="57" y="101"/>
                    <a:pt x="57" y="101"/>
                  </a:cubicBezTo>
                  <a:close/>
                  <a:moveTo>
                    <a:pt x="43" y="101"/>
                  </a:moveTo>
                  <a:cubicBezTo>
                    <a:pt x="44" y="101"/>
                    <a:pt x="44" y="101"/>
                    <a:pt x="44" y="101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4" y="101"/>
                    <a:pt x="44" y="101"/>
                    <a:pt x="43" y="101"/>
                  </a:cubicBezTo>
                  <a:close/>
                  <a:moveTo>
                    <a:pt x="48" y="101"/>
                  </a:moveTo>
                  <a:cubicBezTo>
                    <a:pt x="48" y="101"/>
                    <a:pt x="48" y="100"/>
                    <a:pt x="48" y="100"/>
                  </a:cubicBezTo>
                  <a:cubicBezTo>
                    <a:pt x="48" y="101"/>
                    <a:pt x="48" y="101"/>
                    <a:pt x="48" y="101"/>
                  </a:cubicBezTo>
                  <a:close/>
                  <a:moveTo>
                    <a:pt x="45" y="101"/>
                  </a:moveTo>
                  <a:cubicBezTo>
                    <a:pt x="46" y="101"/>
                    <a:pt x="46" y="102"/>
                    <a:pt x="46" y="102"/>
                  </a:cubicBezTo>
                  <a:cubicBezTo>
                    <a:pt x="47" y="102"/>
                    <a:pt x="47" y="101"/>
                    <a:pt x="46" y="101"/>
                  </a:cubicBezTo>
                  <a:cubicBezTo>
                    <a:pt x="46" y="101"/>
                    <a:pt x="45" y="101"/>
                    <a:pt x="45" y="101"/>
                  </a:cubicBezTo>
                  <a:close/>
                  <a:moveTo>
                    <a:pt x="42" y="102"/>
                  </a:move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2" y="102"/>
                    <a:pt x="42" y="102"/>
                  </a:cubicBezTo>
                  <a:close/>
                  <a:moveTo>
                    <a:pt x="59" y="103"/>
                  </a:moveTo>
                  <a:cubicBezTo>
                    <a:pt x="59" y="103"/>
                    <a:pt x="59" y="101"/>
                    <a:pt x="59" y="101"/>
                  </a:cubicBezTo>
                  <a:cubicBezTo>
                    <a:pt x="59" y="102"/>
                    <a:pt x="59" y="103"/>
                    <a:pt x="59" y="103"/>
                  </a:cubicBezTo>
                  <a:close/>
                  <a:moveTo>
                    <a:pt x="39" y="102"/>
                  </a:moveTo>
                  <a:cubicBezTo>
                    <a:pt x="39" y="102"/>
                    <a:pt x="39" y="103"/>
                    <a:pt x="40" y="103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40" y="102"/>
                    <a:pt x="40" y="101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lose/>
                  <a:moveTo>
                    <a:pt x="42" y="103"/>
                  </a:move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3"/>
                    <a:pt x="43" y="10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102"/>
                    <a:pt x="42" y="102"/>
                    <a:pt x="42" y="103"/>
                  </a:cubicBezTo>
                  <a:close/>
                  <a:moveTo>
                    <a:pt x="46" y="103"/>
                  </a:moveTo>
                  <a:cubicBezTo>
                    <a:pt x="46" y="102"/>
                    <a:pt x="45" y="102"/>
                    <a:pt x="45" y="102"/>
                  </a:cubicBezTo>
                  <a:cubicBezTo>
                    <a:pt x="45" y="102"/>
                    <a:pt x="45" y="103"/>
                    <a:pt x="46" y="103"/>
                  </a:cubicBezTo>
                  <a:close/>
                  <a:moveTo>
                    <a:pt x="35" y="103"/>
                  </a:moveTo>
                  <a:cubicBezTo>
                    <a:pt x="35" y="103"/>
                    <a:pt x="35" y="103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ubicBezTo>
                    <a:pt x="35" y="102"/>
                    <a:pt x="35" y="102"/>
                    <a:pt x="35" y="103"/>
                  </a:cubicBezTo>
                  <a:close/>
                  <a:moveTo>
                    <a:pt x="49" y="103"/>
                  </a:moveTo>
                  <a:cubicBezTo>
                    <a:pt x="49" y="103"/>
                    <a:pt x="50" y="102"/>
                    <a:pt x="49" y="102"/>
                  </a:cubicBezTo>
                  <a:cubicBezTo>
                    <a:pt x="49" y="102"/>
                    <a:pt x="49" y="102"/>
                    <a:pt x="49" y="103"/>
                  </a:cubicBezTo>
                  <a:close/>
                  <a:moveTo>
                    <a:pt x="53" y="103"/>
                  </a:moveTo>
                  <a:cubicBezTo>
                    <a:pt x="53" y="103"/>
                    <a:pt x="53" y="102"/>
                    <a:pt x="52" y="102"/>
                  </a:cubicBezTo>
                  <a:cubicBezTo>
                    <a:pt x="52" y="102"/>
                    <a:pt x="52" y="103"/>
                    <a:pt x="53" y="103"/>
                  </a:cubicBezTo>
                  <a:close/>
                  <a:moveTo>
                    <a:pt x="28" y="104"/>
                  </a:moveTo>
                  <a:cubicBezTo>
                    <a:pt x="29" y="104"/>
                    <a:pt x="29" y="103"/>
                    <a:pt x="29" y="102"/>
                  </a:cubicBezTo>
                  <a:cubicBezTo>
                    <a:pt x="29" y="103"/>
                    <a:pt x="29" y="103"/>
                    <a:pt x="28" y="104"/>
                  </a:cubicBezTo>
                  <a:close/>
                  <a:moveTo>
                    <a:pt x="40" y="104"/>
                  </a:moveTo>
                  <a:cubicBezTo>
                    <a:pt x="41" y="104"/>
                    <a:pt x="41" y="103"/>
                    <a:pt x="41" y="103"/>
                  </a:cubicBezTo>
                  <a:cubicBezTo>
                    <a:pt x="41" y="103"/>
                    <a:pt x="41" y="102"/>
                    <a:pt x="41" y="102"/>
                  </a:cubicBezTo>
                  <a:cubicBezTo>
                    <a:pt x="41" y="103"/>
                    <a:pt x="40" y="103"/>
                    <a:pt x="40" y="104"/>
                  </a:cubicBezTo>
                  <a:close/>
                  <a:moveTo>
                    <a:pt x="44" y="104"/>
                  </a:moveTo>
                  <a:cubicBezTo>
                    <a:pt x="44" y="104"/>
                    <a:pt x="44" y="105"/>
                    <a:pt x="44" y="105"/>
                  </a:cubicBezTo>
                  <a:cubicBezTo>
                    <a:pt x="44" y="104"/>
                    <a:pt x="45" y="104"/>
                    <a:pt x="45" y="104"/>
                  </a:cubicBezTo>
                  <a:cubicBezTo>
                    <a:pt x="45" y="103"/>
                    <a:pt x="45" y="103"/>
                    <a:pt x="44" y="103"/>
                  </a:cubicBezTo>
                  <a:cubicBezTo>
                    <a:pt x="44" y="103"/>
                    <a:pt x="44" y="104"/>
                    <a:pt x="44" y="104"/>
                  </a:cubicBezTo>
                  <a:close/>
                  <a:moveTo>
                    <a:pt x="50" y="104"/>
                  </a:moveTo>
                  <a:cubicBezTo>
                    <a:pt x="50" y="104"/>
                    <a:pt x="51" y="103"/>
                    <a:pt x="50" y="103"/>
                  </a:cubicBezTo>
                  <a:cubicBezTo>
                    <a:pt x="50" y="103"/>
                    <a:pt x="50" y="104"/>
                    <a:pt x="50" y="104"/>
                  </a:cubicBezTo>
                  <a:close/>
                  <a:moveTo>
                    <a:pt x="51" y="103"/>
                  </a:moveTo>
                  <a:cubicBezTo>
                    <a:pt x="52" y="104"/>
                    <a:pt x="52" y="104"/>
                    <a:pt x="52" y="104"/>
                  </a:cubicBezTo>
                  <a:cubicBezTo>
                    <a:pt x="53" y="104"/>
                    <a:pt x="52" y="103"/>
                    <a:pt x="51" y="103"/>
                  </a:cubicBezTo>
                  <a:close/>
                  <a:moveTo>
                    <a:pt x="48" y="104"/>
                  </a:moveTo>
                  <a:cubicBezTo>
                    <a:pt x="48" y="104"/>
                    <a:pt x="49" y="104"/>
                    <a:pt x="49" y="103"/>
                  </a:cubicBezTo>
                  <a:cubicBezTo>
                    <a:pt x="48" y="103"/>
                    <a:pt x="48" y="104"/>
                    <a:pt x="48" y="104"/>
                  </a:cubicBezTo>
                  <a:close/>
                  <a:moveTo>
                    <a:pt x="56" y="105"/>
                  </a:move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8" y="105"/>
                    <a:pt x="58" y="104"/>
                  </a:cubicBezTo>
                  <a:cubicBezTo>
                    <a:pt x="58" y="103"/>
                    <a:pt x="57" y="104"/>
                    <a:pt x="57" y="103"/>
                  </a:cubicBezTo>
                  <a:cubicBezTo>
                    <a:pt x="57" y="104"/>
                    <a:pt x="56" y="104"/>
                    <a:pt x="56" y="105"/>
                  </a:cubicBezTo>
                  <a:close/>
                  <a:moveTo>
                    <a:pt x="41" y="105"/>
                  </a:moveTo>
                  <a:cubicBezTo>
                    <a:pt x="41" y="105"/>
                    <a:pt x="41" y="105"/>
                    <a:pt x="41" y="105"/>
                  </a:cubicBezTo>
                  <a:cubicBezTo>
                    <a:pt x="42" y="105"/>
                    <a:pt x="42" y="104"/>
                    <a:pt x="42" y="104"/>
                  </a:cubicBezTo>
                  <a:cubicBezTo>
                    <a:pt x="42" y="103"/>
                    <a:pt x="41" y="104"/>
                    <a:pt x="41" y="105"/>
                  </a:cubicBezTo>
                  <a:close/>
                  <a:moveTo>
                    <a:pt x="29" y="107"/>
                  </a:moveTo>
                  <a:cubicBezTo>
                    <a:pt x="29" y="107"/>
                    <a:pt x="29" y="106"/>
                    <a:pt x="29" y="106"/>
                  </a:cubicBezTo>
                  <a:cubicBezTo>
                    <a:pt x="30" y="107"/>
                    <a:pt x="31" y="107"/>
                    <a:pt x="31" y="107"/>
                  </a:cubicBezTo>
                  <a:cubicBezTo>
                    <a:pt x="31" y="106"/>
                    <a:pt x="30" y="105"/>
                    <a:pt x="30" y="104"/>
                  </a:cubicBezTo>
                  <a:cubicBezTo>
                    <a:pt x="30" y="104"/>
                    <a:pt x="30" y="105"/>
                    <a:pt x="29" y="105"/>
                  </a:cubicBezTo>
                  <a:cubicBezTo>
                    <a:pt x="28" y="105"/>
                    <a:pt x="27" y="104"/>
                    <a:pt x="27" y="104"/>
                  </a:cubicBezTo>
                  <a:cubicBezTo>
                    <a:pt x="27" y="105"/>
                    <a:pt x="28" y="106"/>
                    <a:pt x="29" y="107"/>
                  </a:cubicBezTo>
                  <a:close/>
                  <a:moveTo>
                    <a:pt x="36" y="105"/>
                  </a:moveTo>
                  <a:cubicBezTo>
                    <a:pt x="37" y="105"/>
                    <a:pt x="37" y="104"/>
                    <a:pt x="36" y="104"/>
                  </a:cubicBezTo>
                  <a:cubicBezTo>
                    <a:pt x="36" y="104"/>
                    <a:pt x="36" y="104"/>
                    <a:pt x="36" y="105"/>
                  </a:cubicBezTo>
                  <a:close/>
                  <a:moveTo>
                    <a:pt x="38" y="105"/>
                  </a:move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7" y="104"/>
                    <a:pt x="38" y="104"/>
                    <a:pt x="38" y="105"/>
                  </a:cubicBezTo>
                  <a:close/>
                  <a:moveTo>
                    <a:pt x="52" y="105"/>
                  </a:moveTo>
                  <a:cubicBezTo>
                    <a:pt x="52" y="105"/>
                    <a:pt x="51" y="104"/>
                    <a:pt x="51" y="104"/>
                  </a:cubicBezTo>
                  <a:cubicBezTo>
                    <a:pt x="51" y="105"/>
                    <a:pt x="51" y="105"/>
                    <a:pt x="52" y="105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5"/>
                    <a:pt x="46" y="104"/>
                  </a:cubicBezTo>
                  <a:cubicBezTo>
                    <a:pt x="45" y="104"/>
                    <a:pt x="45" y="105"/>
                    <a:pt x="45" y="105"/>
                  </a:cubicBezTo>
                  <a:close/>
                  <a:moveTo>
                    <a:pt x="37" y="105"/>
                  </a:moveTo>
                  <a:cubicBezTo>
                    <a:pt x="37" y="105"/>
                    <a:pt x="37" y="105"/>
                    <a:pt x="37" y="106"/>
                  </a:cubicBezTo>
                  <a:cubicBezTo>
                    <a:pt x="37" y="105"/>
                    <a:pt x="37" y="105"/>
                    <a:pt x="38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42" y="106"/>
                  </a:moveTo>
                  <a:cubicBezTo>
                    <a:pt x="42" y="107"/>
                    <a:pt x="43" y="106"/>
                    <a:pt x="43" y="105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42" y="105"/>
                    <a:pt x="42" y="106"/>
                    <a:pt x="42" y="106"/>
                  </a:cubicBezTo>
                  <a:close/>
                  <a:moveTo>
                    <a:pt x="49" y="105"/>
                  </a:moveTo>
                  <a:cubicBezTo>
                    <a:pt x="50" y="106"/>
                    <a:pt x="50" y="107"/>
                    <a:pt x="50" y="107"/>
                  </a:cubicBezTo>
                  <a:cubicBezTo>
                    <a:pt x="51" y="106"/>
                    <a:pt x="51" y="105"/>
                    <a:pt x="50" y="105"/>
                  </a:cubicBezTo>
                  <a:cubicBezTo>
                    <a:pt x="50" y="105"/>
                    <a:pt x="50" y="106"/>
                    <a:pt x="49" y="105"/>
                  </a:cubicBezTo>
                  <a:close/>
                  <a:moveTo>
                    <a:pt x="59" y="107"/>
                  </a:moveTo>
                  <a:cubicBezTo>
                    <a:pt x="60" y="107"/>
                    <a:pt x="59" y="106"/>
                    <a:pt x="59" y="105"/>
                  </a:cubicBezTo>
                  <a:cubicBezTo>
                    <a:pt x="58" y="106"/>
                    <a:pt x="59" y="107"/>
                    <a:pt x="59" y="107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6"/>
                  </a:cubicBezTo>
                  <a:cubicBezTo>
                    <a:pt x="44" y="106"/>
                    <a:pt x="44" y="106"/>
                    <a:pt x="43" y="107"/>
                  </a:cubicBezTo>
                  <a:close/>
                  <a:moveTo>
                    <a:pt x="36" y="107"/>
                  </a:moveTo>
                  <a:cubicBezTo>
                    <a:pt x="36" y="107"/>
                    <a:pt x="36" y="107"/>
                    <a:pt x="37" y="107"/>
                  </a:cubicBezTo>
                  <a:cubicBezTo>
                    <a:pt x="36" y="107"/>
                    <a:pt x="36" y="106"/>
                    <a:pt x="36" y="106"/>
                  </a:cubicBezTo>
                  <a:cubicBezTo>
                    <a:pt x="35" y="106"/>
                    <a:pt x="36" y="107"/>
                    <a:pt x="36" y="107"/>
                  </a:cubicBezTo>
                  <a:close/>
                  <a:moveTo>
                    <a:pt x="39" y="106"/>
                  </a:moveTo>
                  <a:cubicBezTo>
                    <a:pt x="39" y="107"/>
                    <a:pt x="39" y="107"/>
                    <a:pt x="40" y="107"/>
                  </a:cubicBezTo>
                  <a:cubicBezTo>
                    <a:pt x="40" y="107"/>
                    <a:pt x="40" y="106"/>
                    <a:pt x="39" y="106"/>
                  </a:cubicBezTo>
                  <a:close/>
                  <a:moveTo>
                    <a:pt x="54" y="107"/>
                  </a:moveTo>
                  <a:cubicBezTo>
                    <a:pt x="54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4" y="107"/>
                  </a:cubicBezTo>
                  <a:close/>
                  <a:moveTo>
                    <a:pt x="58" y="107"/>
                  </a:moveTo>
                  <a:cubicBezTo>
                    <a:pt x="58" y="107"/>
                    <a:pt x="58" y="107"/>
                    <a:pt x="58" y="108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lose/>
                  <a:moveTo>
                    <a:pt x="48" y="108"/>
                  </a:moveTo>
                  <a:cubicBezTo>
                    <a:pt x="48" y="108"/>
                    <a:pt x="48" y="109"/>
                    <a:pt x="48" y="109"/>
                  </a:cubicBezTo>
                  <a:cubicBezTo>
                    <a:pt x="48" y="108"/>
                    <a:pt x="49" y="108"/>
                    <a:pt x="50" y="108"/>
                  </a:cubicBezTo>
                  <a:cubicBezTo>
                    <a:pt x="49" y="107"/>
                    <a:pt x="48" y="107"/>
                    <a:pt x="48" y="108"/>
                  </a:cubicBezTo>
                  <a:close/>
                  <a:moveTo>
                    <a:pt x="35" y="109"/>
                  </a:moveTo>
                  <a:cubicBezTo>
                    <a:pt x="36" y="109"/>
                    <a:pt x="36" y="108"/>
                    <a:pt x="35" y="107"/>
                  </a:cubicBezTo>
                  <a:cubicBezTo>
                    <a:pt x="34" y="107"/>
                    <a:pt x="35" y="109"/>
                    <a:pt x="35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3" y="109"/>
                  </a:cubicBezTo>
                  <a:cubicBezTo>
                    <a:pt x="53" y="109"/>
                    <a:pt x="53" y="108"/>
                    <a:pt x="53" y="108"/>
                  </a:cubicBezTo>
                  <a:cubicBezTo>
                    <a:pt x="53" y="108"/>
                    <a:pt x="53" y="107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62" y="109"/>
                  </a:moveTo>
                  <a:cubicBezTo>
                    <a:pt x="62" y="108"/>
                    <a:pt x="62" y="107"/>
                    <a:pt x="61" y="107"/>
                  </a:cubicBezTo>
                  <a:cubicBezTo>
                    <a:pt x="61" y="108"/>
                    <a:pt x="61" y="108"/>
                    <a:pt x="62" y="109"/>
                  </a:cubicBezTo>
                  <a:close/>
                  <a:moveTo>
                    <a:pt x="39" y="108"/>
                  </a:moveTo>
                  <a:cubicBezTo>
                    <a:pt x="39" y="108"/>
                    <a:pt x="39" y="107"/>
                    <a:pt x="39" y="107"/>
                  </a:cubicBezTo>
                  <a:cubicBezTo>
                    <a:pt x="39" y="108"/>
                    <a:pt x="39" y="109"/>
                    <a:pt x="39" y="108"/>
                  </a:cubicBezTo>
                  <a:close/>
                  <a:moveTo>
                    <a:pt x="40" y="109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9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0" y="108"/>
                    <a:pt x="40" y="109"/>
                  </a:cubicBezTo>
                  <a:close/>
                  <a:moveTo>
                    <a:pt x="44" y="108"/>
                  </a:moveTo>
                  <a:cubicBezTo>
                    <a:pt x="44" y="108"/>
                    <a:pt x="45" y="108"/>
                    <a:pt x="44" y="108"/>
                  </a:cubicBezTo>
                  <a:cubicBezTo>
                    <a:pt x="44" y="108"/>
                    <a:pt x="43" y="108"/>
                    <a:pt x="44" y="108"/>
                  </a:cubicBezTo>
                  <a:close/>
                  <a:moveTo>
                    <a:pt x="59" y="109"/>
                  </a:moveTo>
                  <a:cubicBezTo>
                    <a:pt x="59" y="108"/>
                    <a:pt x="60" y="108"/>
                    <a:pt x="59" y="108"/>
                  </a:cubicBezTo>
                  <a:cubicBezTo>
                    <a:pt x="59" y="108"/>
                    <a:pt x="59" y="109"/>
                    <a:pt x="59" y="109"/>
                  </a:cubicBezTo>
                  <a:close/>
                  <a:moveTo>
                    <a:pt x="32" y="111"/>
                  </a:moveTo>
                  <a:cubicBezTo>
                    <a:pt x="32" y="110"/>
                    <a:pt x="32" y="108"/>
                    <a:pt x="30" y="108"/>
                  </a:cubicBezTo>
                  <a:cubicBezTo>
                    <a:pt x="31" y="109"/>
                    <a:pt x="32" y="110"/>
                    <a:pt x="32" y="111"/>
                  </a:cubicBezTo>
                  <a:cubicBezTo>
                    <a:pt x="32" y="110"/>
                    <a:pt x="32" y="111"/>
                    <a:pt x="32" y="111"/>
                  </a:cubicBezTo>
                  <a:close/>
                  <a:moveTo>
                    <a:pt x="37" y="109"/>
                  </a:moveTo>
                  <a:cubicBezTo>
                    <a:pt x="37" y="110"/>
                    <a:pt x="38" y="110"/>
                    <a:pt x="38" y="110"/>
                  </a:cubicBezTo>
                  <a:cubicBezTo>
                    <a:pt x="38" y="110"/>
                    <a:pt x="39" y="108"/>
                    <a:pt x="38" y="108"/>
                  </a:cubicBezTo>
                  <a:cubicBezTo>
                    <a:pt x="38" y="109"/>
                    <a:pt x="37" y="109"/>
                    <a:pt x="37" y="109"/>
                  </a:cubicBezTo>
                  <a:close/>
                  <a:moveTo>
                    <a:pt x="57" y="109"/>
                  </a:moveTo>
                  <a:cubicBezTo>
                    <a:pt x="58" y="109"/>
                    <a:pt x="57" y="109"/>
                    <a:pt x="57" y="109"/>
                  </a:cubicBezTo>
                  <a:cubicBezTo>
                    <a:pt x="57" y="109"/>
                    <a:pt x="57" y="109"/>
                    <a:pt x="57" y="109"/>
                  </a:cubicBezTo>
                  <a:close/>
                  <a:moveTo>
                    <a:pt x="41" y="110"/>
                  </a:moveTo>
                  <a:cubicBezTo>
                    <a:pt x="42" y="109"/>
                    <a:pt x="42" y="109"/>
                    <a:pt x="42" y="109"/>
                  </a:cubicBezTo>
                  <a:cubicBezTo>
                    <a:pt x="42" y="109"/>
                    <a:pt x="41" y="109"/>
                    <a:pt x="41" y="110"/>
                  </a:cubicBezTo>
                  <a:close/>
                  <a:moveTo>
                    <a:pt x="46" y="110"/>
                  </a:moveTo>
                  <a:cubicBezTo>
                    <a:pt x="47" y="110"/>
                    <a:pt x="47" y="110"/>
                    <a:pt x="47" y="109"/>
                  </a:cubicBezTo>
                  <a:cubicBezTo>
                    <a:pt x="47" y="109"/>
                    <a:pt x="47" y="109"/>
                    <a:pt x="46" y="109"/>
                  </a:cubicBezTo>
                  <a:cubicBezTo>
                    <a:pt x="47" y="110"/>
                    <a:pt x="46" y="110"/>
                    <a:pt x="46" y="110"/>
                  </a:cubicBezTo>
                  <a:close/>
                  <a:moveTo>
                    <a:pt x="50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49" y="110"/>
                    <a:pt x="49" y="109"/>
                  </a:cubicBezTo>
                  <a:cubicBezTo>
                    <a:pt x="49" y="109"/>
                    <a:pt x="49" y="109"/>
                    <a:pt x="48" y="110"/>
                  </a:cubicBezTo>
                  <a:cubicBezTo>
                    <a:pt x="49" y="110"/>
                    <a:pt x="50" y="110"/>
                    <a:pt x="50" y="110"/>
                  </a:cubicBezTo>
                  <a:close/>
                  <a:moveTo>
                    <a:pt x="57" y="110"/>
                  </a:moveTo>
                  <a:cubicBezTo>
                    <a:pt x="58" y="110"/>
                    <a:pt x="58" y="110"/>
                    <a:pt x="58" y="111"/>
                  </a:cubicBezTo>
                  <a:cubicBezTo>
                    <a:pt x="58" y="110"/>
                    <a:pt x="58" y="110"/>
                    <a:pt x="58" y="109"/>
                  </a:cubicBezTo>
                  <a:cubicBezTo>
                    <a:pt x="58" y="110"/>
                    <a:pt x="58" y="110"/>
                    <a:pt x="57" y="110"/>
                  </a:cubicBezTo>
                  <a:close/>
                  <a:moveTo>
                    <a:pt x="52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51" y="110"/>
                    <a:pt x="52" y="110"/>
                    <a:pt x="52" y="110"/>
                  </a:cubicBezTo>
                  <a:close/>
                  <a:moveTo>
                    <a:pt x="37" y="111"/>
                  </a:moveTo>
                  <a:cubicBezTo>
                    <a:pt x="38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7" y="111"/>
                  </a:cubicBezTo>
                  <a:close/>
                  <a:moveTo>
                    <a:pt x="38" y="112"/>
                  </a:moveTo>
                  <a:cubicBezTo>
                    <a:pt x="39" y="112"/>
                    <a:pt x="40" y="111"/>
                    <a:pt x="40" y="110"/>
                  </a:cubicBezTo>
                  <a:cubicBezTo>
                    <a:pt x="39" y="110"/>
                    <a:pt x="38" y="111"/>
                    <a:pt x="38" y="112"/>
                  </a:cubicBezTo>
                  <a:close/>
                  <a:moveTo>
                    <a:pt x="42" y="112"/>
                  </a:moveTo>
                  <a:cubicBezTo>
                    <a:pt x="41" y="112"/>
                    <a:pt x="40" y="114"/>
                    <a:pt x="41" y="115"/>
                  </a:cubicBezTo>
                  <a:cubicBezTo>
                    <a:pt x="42" y="114"/>
                    <a:pt x="43" y="112"/>
                    <a:pt x="44" y="110"/>
                  </a:cubicBezTo>
                  <a:cubicBezTo>
                    <a:pt x="44" y="110"/>
                    <a:pt x="43" y="110"/>
                    <a:pt x="43" y="110"/>
                  </a:cubicBezTo>
                  <a:cubicBezTo>
                    <a:pt x="43" y="111"/>
                    <a:pt x="42" y="112"/>
                    <a:pt x="42" y="112"/>
                  </a:cubicBezTo>
                  <a:close/>
                  <a:moveTo>
                    <a:pt x="59" y="111"/>
                  </a:moveTo>
                  <a:cubicBezTo>
                    <a:pt x="59" y="111"/>
                    <a:pt x="60" y="111"/>
                    <a:pt x="60" y="110"/>
                  </a:cubicBezTo>
                  <a:cubicBezTo>
                    <a:pt x="59" y="110"/>
                    <a:pt x="59" y="111"/>
                    <a:pt x="59" y="111"/>
                  </a:cubicBezTo>
                  <a:close/>
                  <a:moveTo>
                    <a:pt x="62" y="117"/>
                  </a:moveTo>
                  <a:cubicBezTo>
                    <a:pt x="62" y="115"/>
                    <a:pt x="62" y="113"/>
                    <a:pt x="62" y="110"/>
                  </a:cubicBezTo>
                  <a:cubicBezTo>
                    <a:pt x="61" y="113"/>
                    <a:pt x="61" y="115"/>
                    <a:pt x="62" y="117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1"/>
                  </a:cubicBezTo>
                  <a:cubicBezTo>
                    <a:pt x="56" y="111"/>
                    <a:pt x="55" y="110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lose/>
                  <a:moveTo>
                    <a:pt x="52" y="112"/>
                  </a:moveTo>
                  <a:cubicBezTo>
                    <a:pt x="53" y="112"/>
                    <a:pt x="54" y="111"/>
                    <a:pt x="53" y="111"/>
                  </a:cubicBezTo>
                  <a:cubicBezTo>
                    <a:pt x="53" y="111"/>
                    <a:pt x="53" y="111"/>
                    <a:pt x="52" y="112"/>
                  </a:cubicBezTo>
                  <a:close/>
                  <a:moveTo>
                    <a:pt x="44" y="119"/>
                  </a:moveTo>
                  <a:cubicBezTo>
                    <a:pt x="43" y="119"/>
                    <a:pt x="43" y="119"/>
                    <a:pt x="43" y="119"/>
                  </a:cubicBezTo>
                  <a:cubicBezTo>
                    <a:pt x="44" y="119"/>
                    <a:pt x="43" y="119"/>
                    <a:pt x="44" y="119"/>
                  </a:cubicBezTo>
                  <a:cubicBezTo>
                    <a:pt x="44" y="117"/>
                    <a:pt x="45" y="114"/>
                    <a:pt x="45" y="111"/>
                  </a:cubicBezTo>
                  <a:cubicBezTo>
                    <a:pt x="44" y="113"/>
                    <a:pt x="44" y="116"/>
                    <a:pt x="44" y="119"/>
                  </a:cubicBezTo>
                  <a:close/>
                  <a:moveTo>
                    <a:pt x="54" y="112"/>
                  </a:moveTo>
                  <a:cubicBezTo>
                    <a:pt x="54" y="112"/>
                    <a:pt x="55" y="112"/>
                    <a:pt x="55" y="112"/>
                  </a:cubicBezTo>
                  <a:cubicBezTo>
                    <a:pt x="55" y="112"/>
                    <a:pt x="55" y="111"/>
                    <a:pt x="54" y="111"/>
                  </a:cubicBezTo>
                  <a:cubicBezTo>
                    <a:pt x="54" y="112"/>
                    <a:pt x="54" y="111"/>
                    <a:pt x="54" y="112"/>
                  </a:cubicBezTo>
                  <a:close/>
                  <a:moveTo>
                    <a:pt x="39" y="112"/>
                  </a:moveTo>
                  <a:cubicBezTo>
                    <a:pt x="40" y="113"/>
                    <a:pt x="40" y="111"/>
                    <a:pt x="40" y="111"/>
                  </a:cubicBezTo>
                  <a:cubicBezTo>
                    <a:pt x="40" y="112"/>
                    <a:pt x="39" y="112"/>
                    <a:pt x="39" y="112"/>
                  </a:cubicBezTo>
                  <a:close/>
                  <a:moveTo>
                    <a:pt x="35" y="115"/>
                  </a:moveTo>
                  <a:cubicBezTo>
                    <a:pt x="35" y="114"/>
                    <a:pt x="36" y="114"/>
                    <a:pt x="36" y="113"/>
                  </a:cubicBezTo>
                  <a:cubicBezTo>
                    <a:pt x="36" y="113"/>
                    <a:pt x="35" y="112"/>
                    <a:pt x="35" y="112"/>
                  </a:cubicBezTo>
                  <a:cubicBezTo>
                    <a:pt x="34" y="112"/>
                    <a:pt x="35" y="114"/>
                    <a:pt x="35" y="115"/>
                  </a:cubicBezTo>
                  <a:close/>
                  <a:moveTo>
                    <a:pt x="57" y="112"/>
                  </a:moveTo>
                  <a:cubicBezTo>
                    <a:pt x="56" y="112"/>
                    <a:pt x="56" y="112"/>
                    <a:pt x="56" y="112"/>
                  </a:cubicBezTo>
                  <a:cubicBezTo>
                    <a:pt x="55" y="112"/>
                    <a:pt x="56" y="113"/>
                    <a:pt x="57" y="112"/>
                  </a:cubicBezTo>
                  <a:close/>
                  <a:moveTo>
                    <a:pt x="38" y="112"/>
                  </a:move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7" y="112"/>
                    <a:pt x="38" y="112"/>
                  </a:cubicBezTo>
                  <a:close/>
                  <a:moveTo>
                    <a:pt x="55" y="113"/>
                  </a:moveTo>
                  <a:cubicBezTo>
                    <a:pt x="55" y="113"/>
                    <a:pt x="55" y="113"/>
                    <a:pt x="55" y="113"/>
                  </a:cubicBezTo>
                  <a:cubicBezTo>
                    <a:pt x="55" y="113"/>
                    <a:pt x="55" y="112"/>
                    <a:pt x="55" y="112"/>
                  </a:cubicBezTo>
                  <a:cubicBezTo>
                    <a:pt x="55" y="113"/>
                    <a:pt x="55" y="113"/>
                    <a:pt x="55" y="113"/>
                  </a:cubicBezTo>
                  <a:close/>
                  <a:moveTo>
                    <a:pt x="38" y="113"/>
                  </a:moveTo>
                  <a:cubicBezTo>
                    <a:pt x="38" y="113"/>
                    <a:pt x="39" y="113"/>
                    <a:pt x="39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9" y="113"/>
                    <a:pt x="38" y="113"/>
                    <a:pt x="38" y="113"/>
                  </a:cubicBezTo>
                  <a:close/>
                  <a:moveTo>
                    <a:pt x="53" y="114"/>
                  </a:moveTo>
                  <a:cubicBezTo>
                    <a:pt x="53" y="113"/>
                    <a:pt x="54" y="113"/>
                    <a:pt x="53" y="113"/>
                  </a:cubicBezTo>
                  <a:cubicBezTo>
                    <a:pt x="53" y="113"/>
                    <a:pt x="53" y="114"/>
                    <a:pt x="53" y="114"/>
                  </a:cubicBezTo>
                  <a:close/>
                  <a:moveTo>
                    <a:pt x="57" y="114"/>
                  </a:moveTo>
                  <a:cubicBezTo>
                    <a:pt x="57" y="114"/>
                    <a:pt x="58" y="113"/>
                    <a:pt x="57" y="113"/>
                  </a:cubicBezTo>
                  <a:cubicBezTo>
                    <a:pt x="57" y="113"/>
                    <a:pt x="57" y="113"/>
                    <a:pt x="57" y="114"/>
                  </a:cubicBezTo>
                  <a:close/>
                  <a:moveTo>
                    <a:pt x="57" y="115"/>
                  </a:moveTo>
                  <a:cubicBezTo>
                    <a:pt x="58" y="115"/>
                    <a:pt x="58" y="114"/>
                    <a:pt x="58" y="114"/>
                  </a:cubicBezTo>
                  <a:cubicBezTo>
                    <a:pt x="58" y="114"/>
                    <a:pt x="58" y="114"/>
                    <a:pt x="57" y="115"/>
                  </a:cubicBezTo>
                  <a:close/>
                  <a:moveTo>
                    <a:pt x="55" y="115"/>
                  </a:moveTo>
                  <a:cubicBezTo>
                    <a:pt x="55" y="114"/>
                    <a:pt x="55" y="114"/>
                    <a:pt x="54" y="114"/>
                  </a:cubicBezTo>
                  <a:cubicBezTo>
                    <a:pt x="55" y="114"/>
                    <a:pt x="55" y="114"/>
                    <a:pt x="55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7" y="114"/>
                    <a:pt x="37" y="115"/>
                    <a:pt x="38" y="115"/>
                  </a:cubicBezTo>
                  <a:close/>
                  <a:moveTo>
                    <a:pt x="53" y="116"/>
                  </a:moveTo>
                  <a:cubicBezTo>
                    <a:pt x="53" y="116"/>
                    <a:pt x="53" y="117"/>
                    <a:pt x="53" y="117"/>
                  </a:cubicBezTo>
                  <a:cubicBezTo>
                    <a:pt x="54" y="117"/>
                    <a:pt x="54" y="116"/>
                    <a:pt x="55" y="115"/>
                  </a:cubicBezTo>
                  <a:cubicBezTo>
                    <a:pt x="54" y="115"/>
                    <a:pt x="54" y="114"/>
                    <a:pt x="54" y="114"/>
                  </a:cubicBezTo>
                  <a:cubicBezTo>
                    <a:pt x="53" y="115"/>
                    <a:pt x="53" y="115"/>
                    <a:pt x="53" y="116"/>
                  </a:cubicBezTo>
                  <a:close/>
                  <a:moveTo>
                    <a:pt x="59" y="116"/>
                  </a:moveTo>
                  <a:cubicBezTo>
                    <a:pt x="59" y="115"/>
                    <a:pt x="60" y="115"/>
                    <a:pt x="60" y="115"/>
                  </a:cubicBezTo>
                  <a:cubicBezTo>
                    <a:pt x="59" y="115"/>
                    <a:pt x="59" y="114"/>
                    <a:pt x="59" y="114"/>
                  </a:cubicBezTo>
                  <a:cubicBezTo>
                    <a:pt x="59" y="115"/>
                    <a:pt x="59" y="115"/>
                    <a:pt x="59" y="116"/>
                  </a:cubicBezTo>
                  <a:close/>
                  <a:moveTo>
                    <a:pt x="37" y="117"/>
                  </a:moveTo>
                  <a:cubicBezTo>
                    <a:pt x="37" y="116"/>
                    <a:pt x="38" y="116"/>
                    <a:pt x="37" y="115"/>
                  </a:cubicBezTo>
                  <a:cubicBezTo>
                    <a:pt x="36" y="115"/>
                    <a:pt x="35" y="116"/>
                    <a:pt x="37" y="117"/>
                  </a:cubicBezTo>
                  <a:close/>
                  <a:moveTo>
                    <a:pt x="39" y="118"/>
                  </a:moveTo>
                  <a:cubicBezTo>
                    <a:pt x="40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8"/>
                  </a:cubicBezTo>
                  <a:close/>
                  <a:moveTo>
                    <a:pt x="57" y="117"/>
                  </a:moveTo>
                  <a:cubicBezTo>
                    <a:pt x="57" y="117"/>
                    <a:pt x="57" y="116"/>
                    <a:pt x="56" y="116"/>
                  </a:cubicBezTo>
                  <a:cubicBezTo>
                    <a:pt x="56" y="116"/>
                    <a:pt x="56" y="117"/>
                    <a:pt x="57" y="117"/>
                  </a:cubicBezTo>
                  <a:close/>
                  <a:moveTo>
                    <a:pt x="59" y="117"/>
                  </a:moveTo>
                  <a:cubicBezTo>
                    <a:pt x="60" y="117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59" y="117"/>
                    <a:pt x="59" y="117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8"/>
                    <a:pt x="55" y="118"/>
                  </a:cubicBezTo>
                  <a:cubicBezTo>
                    <a:pt x="55" y="118"/>
                    <a:pt x="55" y="119"/>
                    <a:pt x="55" y="119"/>
                  </a:cubicBezTo>
                  <a:cubicBezTo>
                    <a:pt x="56" y="118"/>
                    <a:pt x="56" y="117"/>
                    <a:pt x="55" y="117"/>
                  </a:cubicBezTo>
                  <a:cubicBezTo>
                    <a:pt x="55" y="117"/>
                    <a:pt x="55" y="117"/>
                    <a:pt x="55" y="117"/>
                  </a:cubicBezTo>
                  <a:close/>
                  <a:moveTo>
                    <a:pt x="35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0"/>
                    <a:pt x="37" y="120"/>
                    <a:pt x="37" y="119"/>
                  </a:cubicBezTo>
                  <a:cubicBezTo>
                    <a:pt x="36" y="118"/>
                    <a:pt x="35" y="118"/>
                    <a:pt x="35" y="117"/>
                  </a:cubicBezTo>
                  <a:cubicBezTo>
                    <a:pt x="35" y="118"/>
                    <a:pt x="35" y="119"/>
                    <a:pt x="35" y="120"/>
                  </a:cubicBezTo>
                  <a:close/>
                  <a:moveTo>
                    <a:pt x="38" y="119"/>
                  </a:moveTo>
                  <a:cubicBezTo>
                    <a:pt x="39" y="119"/>
                    <a:pt x="39" y="118"/>
                    <a:pt x="38" y="118"/>
                  </a:cubicBezTo>
                  <a:cubicBezTo>
                    <a:pt x="38" y="118"/>
                    <a:pt x="38" y="119"/>
                    <a:pt x="38" y="119"/>
                  </a:cubicBezTo>
                  <a:close/>
                  <a:moveTo>
                    <a:pt x="40" y="119"/>
                  </a:moveTo>
                  <a:cubicBezTo>
                    <a:pt x="40" y="118"/>
                    <a:pt x="40" y="118"/>
                    <a:pt x="40" y="118"/>
                  </a:cubicBezTo>
                  <a:cubicBezTo>
                    <a:pt x="40" y="118"/>
                    <a:pt x="40" y="118"/>
                    <a:pt x="39" y="118"/>
                  </a:cubicBezTo>
                  <a:cubicBezTo>
                    <a:pt x="40" y="118"/>
                    <a:pt x="39" y="119"/>
                    <a:pt x="40" y="119"/>
                  </a:cubicBezTo>
                  <a:close/>
                  <a:moveTo>
                    <a:pt x="59" y="120"/>
                  </a:moveTo>
                  <a:cubicBezTo>
                    <a:pt x="59" y="120"/>
                    <a:pt x="59" y="119"/>
                    <a:pt x="58" y="119"/>
                  </a:cubicBezTo>
                  <a:cubicBezTo>
                    <a:pt x="58" y="119"/>
                    <a:pt x="59" y="120"/>
                    <a:pt x="59" y="120"/>
                  </a:cubicBezTo>
                  <a:close/>
                  <a:moveTo>
                    <a:pt x="40" y="120"/>
                  </a:moveTo>
                  <a:cubicBezTo>
                    <a:pt x="41" y="120"/>
                    <a:pt x="41" y="119"/>
                    <a:pt x="41" y="119"/>
                  </a:cubicBezTo>
                  <a:cubicBezTo>
                    <a:pt x="41" y="119"/>
                    <a:pt x="40" y="119"/>
                    <a:pt x="40" y="120"/>
                  </a:cubicBezTo>
                  <a:close/>
                  <a:moveTo>
                    <a:pt x="54" y="121"/>
                  </a:moveTo>
                  <a:cubicBezTo>
                    <a:pt x="54" y="121"/>
                    <a:pt x="55" y="120"/>
                    <a:pt x="55" y="120"/>
                  </a:cubicBezTo>
                  <a:cubicBezTo>
                    <a:pt x="54" y="120"/>
                    <a:pt x="54" y="119"/>
                    <a:pt x="54" y="119"/>
                  </a:cubicBezTo>
                  <a:cubicBezTo>
                    <a:pt x="53" y="120"/>
                    <a:pt x="54" y="121"/>
                    <a:pt x="54" y="121"/>
                  </a:cubicBezTo>
                  <a:close/>
                  <a:moveTo>
                    <a:pt x="62" y="121"/>
                  </a:moveTo>
                  <a:cubicBezTo>
                    <a:pt x="62" y="121"/>
                    <a:pt x="62" y="120"/>
                    <a:pt x="62" y="119"/>
                  </a:cubicBezTo>
                  <a:cubicBezTo>
                    <a:pt x="62" y="120"/>
                    <a:pt x="61" y="121"/>
                    <a:pt x="62" y="121"/>
                  </a:cubicBezTo>
                  <a:close/>
                  <a:moveTo>
                    <a:pt x="59" y="121"/>
                  </a:moveTo>
                  <a:cubicBezTo>
                    <a:pt x="59" y="121"/>
                    <a:pt x="60" y="121"/>
                    <a:pt x="60" y="122"/>
                  </a:cubicBezTo>
                  <a:cubicBezTo>
                    <a:pt x="60" y="122"/>
                    <a:pt x="60" y="120"/>
                    <a:pt x="60" y="120"/>
                  </a:cubicBezTo>
                  <a:cubicBezTo>
                    <a:pt x="60" y="120"/>
                    <a:pt x="59" y="120"/>
                    <a:pt x="59" y="121"/>
                  </a:cubicBezTo>
                  <a:close/>
                  <a:moveTo>
                    <a:pt x="57" y="121"/>
                  </a:moveTo>
                  <a:cubicBezTo>
                    <a:pt x="57" y="121"/>
                    <a:pt x="57" y="121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8" y="121"/>
                    <a:pt x="58" y="120"/>
                    <a:pt x="57" y="120"/>
                  </a:cubicBezTo>
                  <a:cubicBezTo>
                    <a:pt x="58" y="120"/>
                    <a:pt x="57" y="120"/>
                    <a:pt x="57" y="121"/>
                  </a:cubicBezTo>
                  <a:close/>
                  <a:moveTo>
                    <a:pt x="37" y="121"/>
                  </a:moveTo>
                  <a:cubicBezTo>
                    <a:pt x="37" y="121"/>
                    <a:pt x="38" y="121"/>
                    <a:pt x="38" y="120"/>
                  </a:cubicBezTo>
                  <a:cubicBezTo>
                    <a:pt x="37" y="120"/>
                    <a:pt x="37" y="121"/>
                    <a:pt x="37" y="121"/>
                  </a:cubicBezTo>
                  <a:close/>
                  <a:moveTo>
                    <a:pt x="41" y="121"/>
                  </a:moveTo>
                  <a:cubicBezTo>
                    <a:pt x="41" y="122"/>
                    <a:pt x="42" y="122"/>
                    <a:pt x="42" y="123"/>
                  </a:cubicBezTo>
                  <a:cubicBezTo>
                    <a:pt x="42" y="122"/>
                    <a:pt x="42" y="121"/>
                    <a:pt x="42" y="120"/>
                  </a:cubicBezTo>
                  <a:cubicBezTo>
                    <a:pt x="42" y="121"/>
                    <a:pt x="42" y="121"/>
                    <a:pt x="41" y="121"/>
                  </a:cubicBezTo>
                  <a:close/>
                  <a:moveTo>
                    <a:pt x="37" y="122"/>
                  </a:moveTo>
                  <a:cubicBezTo>
                    <a:pt x="38" y="122"/>
                    <a:pt x="38" y="121"/>
                    <a:pt x="38" y="121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8" y="121"/>
                    <a:pt x="37" y="122"/>
                    <a:pt x="37" y="122"/>
                  </a:cubicBezTo>
                  <a:close/>
                  <a:moveTo>
                    <a:pt x="56" y="122"/>
                  </a:moveTo>
                  <a:cubicBezTo>
                    <a:pt x="56" y="122"/>
                    <a:pt x="57" y="123"/>
                    <a:pt x="57" y="123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6" y="122"/>
                    <a:pt x="56" y="122"/>
                    <a:pt x="56" y="122"/>
                  </a:cubicBezTo>
                  <a:close/>
                  <a:moveTo>
                    <a:pt x="59" y="122"/>
                  </a:moveTo>
                  <a:cubicBezTo>
                    <a:pt x="59" y="122"/>
                    <a:pt x="59" y="122"/>
                    <a:pt x="58" y="122"/>
                  </a:cubicBezTo>
                  <a:cubicBezTo>
                    <a:pt x="58" y="122"/>
                    <a:pt x="58" y="122"/>
                    <a:pt x="59" y="122"/>
                  </a:cubicBezTo>
                  <a:close/>
                  <a:moveTo>
                    <a:pt x="54" y="123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3"/>
                    <a:pt x="55" y="123"/>
                  </a:cubicBezTo>
                  <a:cubicBezTo>
                    <a:pt x="55" y="123"/>
                    <a:pt x="54" y="123"/>
                    <a:pt x="54" y="123"/>
                  </a:cubicBezTo>
                  <a:close/>
                  <a:moveTo>
                    <a:pt x="57" y="123"/>
                  </a:moveTo>
                  <a:cubicBezTo>
                    <a:pt x="57" y="123"/>
                    <a:pt x="58" y="124"/>
                    <a:pt x="58" y="125"/>
                  </a:cubicBezTo>
                  <a:cubicBezTo>
                    <a:pt x="58" y="124"/>
                    <a:pt x="59" y="124"/>
                    <a:pt x="58" y="124"/>
                  </a:cubicBezTo>
                  <a:cubicBezTo>
                    <a:pt x="58" y="124"/>
                    <a:pt x="58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lose/>
                  <a:moveTo>
                    <a:pt x="59" y="125"/>
                  </a:moveTo>
                  <a:cubicBezTo>
                    <a:pt x="60" y="125"/>
                    <a:pt x="60" y="124"/>
                    <a:pt x="60" y="123"/>
                  </a:cubicBezTo>
                  <a:cubicBezTo>
                    <a:pt x="60" y="124"/>
                    <a:pt x="59" y="125"/>
                    <a:pt x="59" y="125"/>
                  </a:cubicBezTo>
                  <a:close/>
                  <a:moveTo>
                    <a:pt x="55" y="125"/>
                  </a:moveTo>
                  <a:cubicBezTo>
                    <a:pt x="55" y="125"/>
                    <a:pt x="56" y="124"/>
                    <a:pt x="55" y="123"/>
                  </a:cubicBezTo>
                  <a:cubicBezTo>
                    <a:pt x="55" y="124"/>
                    <a:pt x="55" y="124"/>
                    <a:pt x="55" y="125"/>
                  </a:cubicBezTo>
                  <a:close/>
                  <a:moveTo>
                    <a:pt x="62" y="125"/>
                  </a:moveTo>
                  <a:cubicBezTo>
                    <a:pt x="63" y="125"/>
                    <a:pt x="62" y="124"/>
                    <a:pt x="62" y="123"/>
                  </a:cubicBezTo>
                  <a:cubicBezTo>
                    <a:pt x="62" y="124"/>
                    <a:pt x="62" y="124"/>
                    <a:pt x="62" y="125"/>
                  </a:cubicBezTo>
                  <a:close/>
                  <a:moveTo>
                    <a:pt x="36" y="126"/>
                  </a:moveTo>
                  <a:cubicBezTo>
                    <a:pt x="36" y="125"/>
                    <a:pt x="37" y="125"/>
                    <a:pt x="37" y="124"/>
                  </a:cubicBezTo>
                  <a:cubicBezTo>
                    <a:pt x="36" y="124"/>
                    <a:pt x="36" y="125"/>
                    <a:pt x="36" y="126"/>
                  </a:cubicBezTo>
                  <a:close/>
                  <a:moveTo>
                    <a:pt x="39" y="126"/>
                  </a:moveTo>
                  <a:cubicBezTo>
                    <a:pt x="40" y="125"/>
                    <a:pt x="40" y="124"/>
                    <a:pt x="40" y="124"/>
                  </a:cubicBezTo>
                  <a:cubicBezTo>
                    <a:pt x="40" y="124"/>
                    <a:pt x="39" y="125"/>
                    <a:pt x="39" y="126"/>
                  </a:cubicBezTo>
                  <a:close/>
                  <a:moveTo>
                    <a:pt x="58" y="126"/>
                  </a:moveTo>
                  <a:cubicBezTo>
                    <a:pt x="58" y="125"/>
                    <a:pt x="57" y="124"/>
                    <a:pt x="56" y="124"/>
                  </a:cubicBezTo>
                  <a:cubicBezTo>
                    <a:pt x="57" y="125"/>
                    <a:pt x="57" y="125"/>
                    <a:pt x="58" y="126"/>
                  </a:cubicBezTo>
                  <a:close/>
                  <a:moveTo>
                    <a:pt x="43" y="128"/>
                  </a:moveTo>
                  <a:cubicBezTo>
                    <a:pt x="44" y="127"/>
                    <a:pt x="44" y="125"/>
                    <a:pt x="44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5"/>
                    <a:pt x="43" y="126"/>
                    <a:pt x="43" y="128"/>
                  </a:cubicBezTo>
                  <a:close/>
                  <a:moveTo>
                    <a:pt x="55" y="126"/>
                  </a:moveTo>
                  <a:cubicBezTo>
                    <a:pt x="55" y="126"/>
                    <a:pt x="55" y="128"/>
                    <a:pt x="55" y="128"/>
                  </a:cubicBezTo>
                  <a:cubicBezTo>
                    <a:pt x="55" y="129"/>
                    <a:pt x="55" y="129"/>
                    <a:pt x="55" y="130"/>
                  </a:cubicBezTo>
                  <a:cubicBezTo>
                    <a:pt x="56" y="129"/>
                    <a:pt x="56" y="128"/>
                    <a:pt x="57" y="127"/>
                  </a:cubicBezTo>
                  <a:cubicBezTo>
                    <a:pt x="57" y="126"/>
                    <a:pt x="56" y="125"/>
                    <a:pt x="56" y="124"/>
                  </a:cubicBezTo>
                  <a:cubicBezTo>
                    <a:pt x="56" y="125"/>
                    <a:pt x="55" y="125"/>
                    <a:pt x="55" y="126"/>
                  </a:cubicBezTo>
                  <a:close/>
                  <a:moveTo>
                    <a:pt x="41" y="131"/>
                  </a:moveTo>
                  <a:cubicBezTo>
                    <a:pt x="41" y="131"/>
                    <a:pt x="41" y="130"/>
                    <a:pt x="41" y="130"/>
                  </a:cubicBezTo>
                  <a:cubicBezTo>
                    <a:pt x="40" y="129"/>
                    <a:pt x="42" y="127"/>
                    <a:pt x="42" y="125"/>
                  </a:cubicBezTo>
                  <a:cubicBezTo>
                    <a:pt x="41" y="127"/>
                    <a:pt x="40" y="129"/>
                    <a:pt x="41" y="131"/>
                  </a:cubicBezTo>
                  <a:close/>
                  <a:moveTo>
                    <a:pt x="40" y="127"/>
                  </a:moveTo>
                  <a:cubicBezTo>
                    <a:pt x="40" y="126"/>
                    <a:pt x="41" y="126"/>
                    <a:pt x="40" y="126"/>
                  </a:cubicBezTo>
                  <a:cubicBezTo>
                    <a:pt x="40" y="126"/>
                    <a:pt x="40" y="127"/>
                    <a:pt x="40" y="127"/>
                  </a:cubicBezTo>
                  <a:close/>
                  <a:moveTo>
                    <a:pt x="59" y="128"/>
                  </a:moveTo>
                  <a:cubicBezTo>
                    <a:pt x="59" y="128"/>
                    <a:pt x="59" y="127"/>
                    <a:pt x="59" y="127"/>
                  </a:cubicBezTo>
                  <a:cubicBezTo>
                    <a:pt x="59" y="127"/>
                    <a:pt x="58" y="128"/>
                    <a:pt x="59" y="128"/>
                  </a:cubicBezTo>
                  <a:close/>
                  <a:moveTo>
                    <a:pt x="39" y="128"/>
                  </a:moveTo>
                  <a:cubicBezTo>
                    <a:pt x="40" y="129"/>
                    <a:pt x="39" y="127"/>
                    <a:pt x="39" y="127"/>
                  </a:cubicBezTo>
                  <a:cubicBezTo>
                    <a:pt x="39" y="128"/>
                    <a:pt x="39" y="128"/>
                    <a:pt x="39" y="128"/>
                  </a:cubicBezTo>
                  <a:close/>
                  <a:moveTo>
                    <a:pt x="36" y="128"/>
                  </a:moveTo>
                  <a:cubicBezTo>
                    <a:pt x="36" y="128"/>
                    <a:pt x="36" y="129"/>
                    <a:pt x="36" y="129"/>
                  </a:cubicBezTo>
                  <a:cubicBezTo>
                    <a:pt x="36" y="129"/>
                    <a:pt x="37" y="128"/>
                    <a:pt x="37" y="128"/>
                  </a:cubicBezTo>
                  <a:cubicBezTo>
                    <a:pt x="37" y="128"/>
                    <a:pt x="36" y="128"/>
                    <a:pt x="36" y="128"/>
                  </a:cubicBezTo>
                  <a:close/>
                  <a:moveTo>
                    <a:pt x="60" y="130"/>
                  </a:moveTo>
                  <a:cubicBezTo>
                    <a:pt x="60" y="129"/>
                    <a:pt x="61" y="129"/>
                    <a:pt x="60" y="128"/>
                  </a:cubicBezTo>
                  <a:cubicBezTo>
                    <a:pt x="59" y="129"/>
                    <a:pt x="59" y="130"/>
                    <a:pt x="60" y="130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32"/>
                    <a:pt x="39" y="132"/>
                  </a:cubicBezTo>
                  <a:cubicBezTo>
                    <a:pt x="39" y="131"/>
                    <a:pt x="38" y="130"/>
                    <a:pt x="38" y="130"/>
                  </a:cubicBezTo>
                  <a:cubicBezTo>
                    <a:pt x="38" y="130"/>
                    <a:pt x="37" y="130"/>
                    <a:pt x="37" y="131"/>
                  </a:cubicBezTo>
                  <a:close/>
                  <a:moveTo>
                    <a:pt x="59" y="131"/>
                  </a:moveTo>
                  <a:cubicBezTo>
                    <a:pt x="59" y="131"/>
                    <a:pt x="59" y="131"/>
                    <a:pt x="60" y="130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59" y="130"/>
                    <a:pt x="59" y="131"/>
                    <a:pt x="59" y="131"/>
                  </a:cubicBezTo>
                  <a:close/>
                  <a:moveTo>
                    <a:pt x="42" y="131"/>
                  </a:moveTo>
                  <a:cubicBezTo>
                    <a:pt x="42" y="131"/>
                    <a:pt x="42" y="130"/>
                    <a:pt x="42" y="130"/>
                  </a:cubicBezTo>
                  <a:cubicBezTo>
                    <a:pt x="42" y="130"/>
                    <a:pt x="41" y="131"/>
                    <a:pt x="42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0"/>
                    <a:pt x="55" y="130"/>
                  </a:cubicBezTo>
                  <a:cubicBezTo>
                    <a:pt x="55" y="131"/>
                    <a:pt x="55" y="133"/>
                    <a:pt x="56" y="134"/>
                  </a:cubicBezTo>
                  <a:cubicBezTo>
                    <a:pt x="56" y="133"/>
                    <a:pt x="58" y="131"/>
                    <a:pt x="57" y="130"/>
                  </a:cubicBezTo>
                  <a:cubicBezTo>
                    <a:pt x="57" y="130"/>
                    <a:pt x="56" y="131"/>
                    <a:pt x="56" y="131"/>
                  </a:cubicBezTo>
                  <a:close/>
                  <a:moveTo>
                    <a:pt x="61" y="132"/>
                  </a:moveTo>
                  <a:cubicBezTo>
                    <a:pt x="61" y="132"/>
                    <a:pt x="61" y="131"/>
                    <a:pt x="61" y="131"/>
                  </a:cubicBezTo>
                  <a:cubicBezTo>
                    <a:pt x="60" y="131"/>
                    <a:pt x="61" y="132"/>
                    <a:pt x="61" y="132"/>
                  </a:cubicBezTo>
                  <a:close/>
                  <a:moveTo>
                    <a:pt x="41" y="134"/>
                  </a:moveTo>
                  <a:cubicBezTo>
                    <a:pt x="41" y="133"/>
                    <a:pt x="42" y="132"/>
                    <a:pt x="41" y="132"/>
                  </a:cubicBezTo>
                  <a:cubicBezTo>
                    <a:pt x="41" y="132"/>
                    <a:pt x="40" y="133"/>
                    <a:pt x="41" y="134"/>
                  </a:cubicBezTo>
                  <a:close/>
                  <a:moveTo>
                    <a:pt x="57" y="133"/>
                  </a:moveTo>
                  <a:cubicBezTo>
                    <a:pt x="57" y="133"/>
                    <a:pt x="59" y="132"/>
                    <a:pt x="58" y="132"/>
                  </a:cubicBezTo>
                  <a:cubicBezTo>
                    <a:pt x="58" y="133"/>
                    <a:pt x="57" y="133"/>
                    <a:pt x="57" y="133"/>
                  </a:cubicBezTo>
                  <a:close/>
                  <a:moveTo>
                    <a:pt x="37" y="136"/>
                  </a:moveTo>
                  <a:cubicBezTo>
                    <a:pt x="38" y="135"/>
                    <a:pt x="38" y="133"/>
                    <a:pt x="37" y="132"/>
                  </a:cubicBezTo>
                  <a:cubicBezTo>
                    <a:pt x="36" y="134"/>
                    <a:pt x="37" y="135"/>
                    <a:pt x="37" y="136"/>
                  </a:cubicBezTo>
                  <a:close/>
                  <a:moveTo>
                    <a:pt x="42" y="136"/>
                  </a:moveTo>
                  <a:cubicBezTo>
                    <a:pt x="42" y="135"/>
                    <a:pt x="43" y="133"/>
                    <a:pt x="42" y="133"/>
                  </a:cubicBezTo>
                  <a:cubicBezTo>
                    <a:pt x="42" y="133"/>
                    <a:pt x="41" y="135"/>
                    <a:pt x="42" y="136"/>
                  </a:cubicBezTo>
                  <a:close/>
                  <a:moveTo>
                    <a:pt x="59" y="134"/>
                  </a:moveTo>
                  <a:cubicBezTo>
                    <a:pt x="59" y="134"/>
                    <a:pt x="60" y="134"/>
                    <a:pt x="60" y="134"/>
                  </a:cubicBezTo>
                  <a:cubicBezTo>
                    <a:pt x="60" y="134"/>
                    <a:pt x="60" y="133"/>
                    <a:pt x="59" y="133"/>
                  </a:cubicBezTo>
                  <a:cubicBezTo>
                    <a:pt x="59" y="134"/>
                    <a:pt x="59" y="134"/>
                    <a:pt x="59" y="134"/>
                  </a:cubicBezTo>
                  <a:close/>
                  <a:moveTo>
                    <a:pt x="62" y="135"/>
                  </a:moveTo>
                  <a:cubicBezTo>
                    <a:pt x="62" y="135"/>
                    <a:pt x="62" y="134"/>
                    <a:pt x="62" y="133"/>
                  </a:cubicBezTo>
                  <a:cubicBezTo>
                    <a:pt x="62" y="134"/>
                    <a:pt x="61" y="135"/>
                    <a:pt x="62" y="135"/>
                  </a:cubicBezTo>
                  <a:close/>
                  <a:moveTo>
                    <a:pt x="58" y="135"/>
                  </a:moveTo>
                  <a:cubicBezTo>
                    <a:pt x="59" y="136"/>
                    <a:pt x="59" y="135"/>
                    <a:pt x="59" y="134"/>
                  </a:cubicBezTo>
                  <a:cubicBezTo>
                    <a:pt x="59" y="135"/>
                    <a:pt x="58" y="135"/>
                    <a:pt x="58" y="135"/>
                  </a:cubicBezTo>
                  <a:close/>
                  <a:moveTo>
                    <a:pt x="60" y="136"/>
                  </a:moveTo>
                  <a:cubicBezTo>
                    <a:pt x="61" y="136"/>
                    <a:pt x="61" y="135"/>
                    <a:pt x="61" y="135"/>
                  </a:cubicBezTo>
                  <a:cubicBezTo>
                    <a:pt x="60" y="135"/>
                    <a:pt x="60" y="136"/>
                    <a:pt x="60" y="136"/>
                  </a:cubicBezTo>
                  <a:close/>
                  <a:moveTo>
                    <a:pt x="39" y="136"/>
                  </a:moveTo>
                  <a:cubicBezTo>
                    <a:pt x="39" y="136"/>
                    <a:pt x="40" y="136"/>
                    <a:pt x="39" y="135"/>
                  </a:cubicBezTo>
                  <a:cubicBezTo>
                    <a:pt x="39" y="135"/>
                    <a:pt x="39" y="135"/>
                    <a:pt x="39" y="135"/>
                  </a:cubicBezTo>
                  <a:cubicBezTo>
                    <a:pt x="39" y="135"/>
                    <a:pt x="39" y="136"/>
                    <a:pt x="39" y="136"/>
                  </a:cubicBezTo>
                  <a:close/>
                  <a:moveTo>
                    <a:pt x="56" y="137"/>
                  </a:moveTo>
                  <a:cubicBezTo>
                    <a:pt x="56" y="137"/>
                    <a:pt x="57" y="137"/>
                    <a:pt x="57" y="136"/>
                  </a:cubicBezTo>
                  <a:cubicBezTo>
                    <a:pt x="56" y="136"/>
                    <a:pt x="56" y="135"/>
                    <a:pt x="56" y="135"/>
                  </a:cubicBezTo>
                  <a:cubicBezTo>
                    <a:pt x="56" y="136"/>
                    <a:pt x="56" y="137"/>
                    <a:pt x="56" y="137"/>
                  </a:cubicBezTo>
                  <a:close/>
                  <a:moveTo>
                    <a:pt x="60" y="137"/>
                  </a:moveTo>
                  <a:cubicBezTo>
                    <a:pt x="60" y="137"/>
                    <a:pt x="60" y="137"/>
                    <a:pt x="60" y="137"/>
                  </a:cubicBezTo>
                  <a:cubicBezTo>
                    <a:pt x="60" y="137"/>
                    <a:pt x="60" y="136"/>
                    <a:pt x="60" y="136"/>
                  </a:cubicBezTo>
                  <a:cubicBezTo>
                    <a:pt x="59" y="137"/>
                    <a:pt x="60" y="137"/>
                    <a:pt x="60" y="137"/>
                  </a:cubicBezTo>
                  <a:close/>
                  <a:moveTo>
                    <a:pt x="40" y="138"/>
                  </a:moveTo>
                  <a:cubicBezTo>
                    <a:pt x="41" y="137"/>
                    <a:pt x="41" y="137"/>
                    <a:pt x="40" y="137"/>
                  </a:cubicBezTo>
                  <a:cubicBezTo>
                    <a:pt x="40" y="137"/>
                    <a:pt x="40" y="137"/>
                    <a:pt x="40" y="138"/>
                  </a:cubicBezTo>
                  <a:close/>
                  <a:moveTo>
                    <a:pt x="42" y="140"/>
                  </a:moveTo>
                  <a:cubicBezTo>
                    <a:pt x="43" y="140"/>
                    <a:pt x="42" y="138"/>
                    <a:pt x="42" y="137"/>
                  </a:cubicBezTo>
                  <a:cubicBezTo>
                    <a:pt x="42" y="138"/>
                    <a:pt x="41" y="140"/>
                    <a:pt x="42" y="140"/>
                  </a:cubicBezTo>
                  <a:close/>
                  <a:moveTo>
                    <a:pt x="37" y="138"/>
                  </a:moveTo>
                  <a:cubicBezTo>
                    <a:pt x="37" y="139"/>
                    <a:pt x="37" y="140"/>
                    <a:pt x="37" y="140"/>
                  </a:cubicBezTo>
                  <a:cubicBezTo>
                    <a:pt x="38" y="139"/>
                    <a:pt x="39" y="136"/>
                    <a:pt x="37" y="138"/>
                  </a:cubicBezTo>
                  <a:close/>
                  <a:moveTo>
                    <a:pt x="62" y="140"/>
                  </a:moveTo>
                  <a:cubicBezTo>
                    <a:pt x="63" y="139"/>
                    <a:pt x="62" y="138"/>
                    <a:pt x="62" y="137"/>
                  </a:cubicBezTo>
                  <a:cubicBezTo>
                    <a:pt x="62" y="138"/>
                    <a:pt x="62" y="139"/>
                    <a:pt x="62" y="140"/>
                  </a:cubicBezTo>
                  <a:close/>
                  <a:moveTo>
                    <a:pt x="58" y="138"/>
                  </a:moveTo>
                  <a:cubicBezTo>
                    <a:pt x="59" y="138"/>
                    <a:pt x="59" y="139"/>
                    <a:pt x="59" y="139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59" y="138"/>
                    <a:pt x="58" y="138"/>
                    <a:pt x="58" y="138"/>
                  </a:cubicBezTo>
                  <a:close/>
                  <a:moveTo>
                    <a:pt x="59" y="140"/>
                  </a:moveTo>
                  <a:cubicBezTo>
                    <a:pt x="60" y="140"/>
                    <a:pt x="60" y="139"/>
                    <a:pt x="60" y="139"/>
                  </a:cubicBezTo>
                  <a:cubicBezTo>
                    <a:pt x="59" y="139"/>
                    <a:pt x="59" y="139"/>
                    <a:pt x="59" y="140"/>
                  </a:cubicBezTo>
                  <a:close/>
                  <a:moveTo>
                    <a:pt x="57" y="140"/>
                  </a:moveTo>
                  <a:cubicBezTo>
                    <a:pt x="58" y="140"/>
                    <a:pt x="59" y="139"/>
                    <a:pt x="58" y="139"/>
                  </a:cubicBezTo>
                  <a:cubicBezTo>
                    <a:pt x="58" y="139"/>
                    <a:pt x="57" y="140"/>
                    <a:pt x="57" y="140"/>
                  </a:cubicBezTo>
                  <a:close/>
                  <a:moveTo>
                    <a:pt x="38" y="141"/>
                  </a:moveTo>
                  <a:cubicBezTo>
                    <a:pt x="39" y="141"/>
                    <a:pt x="39" y="140"/>
                    <a:pt x="38" y="139"/>
                  </a:cubicBezTo>
                  <a:cubicBezTo>
                    <a:pt x="38" y="140"/>
                    <a:pt x="38" y="140"/>
                    <a:pt x="38" y="141"/>
                  </a:cubicBezTo>
                  <a:close/>
                  <a:moveTo>
                    <a:pt x="58" y="140"/>
                  </a:moveTo>
                  <a:cubicBezTo>
                    <a:pt x="58" y="141"/>
                    <a:pt x="58" y="141"/>
                    <a:pt x="59" y="141"/>
                  </a:cubicBezTo>
                  <a:cubicBezTo>
                    <a:pt x="59" y="141"/>
                    <a:pt x="59" y="141"/>
                    <a:pt x="59" y="140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40"/>
                    <a:pt x="58" y="140"/>
                    <a:pt x="58" y="140"/>
                  </a:cubicBezTo>
                  <a:close/>
                  <a:moveTo>
                    <a:pt x="60" y="141"/>
                  </a:moveTo>
                  <a:cubicBezTo>
                    <a:pt x="60" y="142"/>
                    <a:pt x="61" y="142"/>
                    <a:pt x="61" y="142"/>
                  </a:cubicBezTo>
                  <a:cubicBezTo>
                    <a:pt x="61" y="142"/>
                    <a:pt x="62" y="141"/>
                    <a:pt x="61" y="141"/>
                  </a:cubicBezTo>
                  <a:cubicBezTo>
                    <a:pt x="61" y="141"/>
                    <a:pt x="61" y="141"/>
                    <a:pt x="60" y="141"/>
                  </a:cubicBezTo>
                  <a:close/>
                  <a:moveTo>
                    <a:pt x="39" y="142"/>
                  </a:moveTo>
                  <a:cubicBezTo>
                    <a:pt x="39" y="142"/>
                    <a:pt x="39" y="141"/>
                    <a:pt x="39" y="141"/>
                  </a:cubicBezTo>
                  <a:cubicBezTo>
                    <a:pt x="39" y="141"/>
                    <a:pt x="38" y="142"/>
                    <a:pt x="39" y="142"/>
                  </a:cubicBezTo>
                  <a:close/>
                  <a:moveTo>
                    <a:pt x="41" y="142"/>
                  </a:moveTo>
                  <a:cubicBezTo>
                    <a:pt x="41" y="142"/>
                    <a:pt x="41" y="141"/>
                    <a:pt x="41" y="141"/>
                  </a:cubicBezTo>
                  <a:cubicBezTo>
                    <a:pt x="40" y="142"/>
                    <a:pt x="40" y="142"/>
                    <a:pt x="41" y="142"/>
                  </a:cubicBezTo>
                  <a:close/>
                  <a:moveTo>
                    <a:pt x="62" y="143"/>
                  </a:moveTo>
                  <a:cubicBezTo>
                    <a:pt x="62" y="144"/>
                    <a:pt x="62" y="144"/>
                    <a:pt x="62" y="144"/>
                  </a:cubicBezTo>
                  <a:cubicBezTo>
                    <a:pt x="62" y="143"/>
                    <a:pt x="63" y="142"/>
                    <a:pt x="62" y="141"/>
                  </a:cubicBezTo>
                  <a:cubicBezTo>
                    <a:pt x="62" y="142"/>
                    <a:pt x="62" y="143"/>
                    <a:pt x="62" y="143"/>
                  </a:cubicBezTo>
                  <a:close/>
                  <a:moveTo>
                    <a:pt x="56" y="143"/>
                  </a:moveTo>
                  <a:cubicBezTo>
                    <a:pt x="57" y="143"/>
                    <a:pt x="57" y="144"/>
                    <a:pt x="57" y="144"/>
                  </a:cubicBezTo>
                  <a:cubicBezTo>
                    <a:pt x="58" y="144"/>
                    <a:pt x="58" y="141"/>
                    <a:pt x="56" y="143"/>
                  </a:cubicBezTo>
                  <a:close/>
                  <a:moveTo>
                    <a:pt x="60" y="143"/>
                  </a:moveTo>
                  <a:cubicBezTo>
                    <a:pt x="60" y="143"/>
                    <a:pt x="60" y="142"/>
                    <a:pt x="60" y="142"/>
                  </a:cubicBezTo>
                  <a:cubicBezTo>
                    <a:pt x="59" y="142"/>
                    <a:pt x="60" y="143"/>
                    <a:pt x="60" y="143"/>
                  </a:cubicBezTo>
                  <a:close/>
                  <a:moveTo>
                    <a:pt x="38" y="144"/>
                  </a:moveTo>
                  <a:cubicBezTo>
                    <a:pt x="38" y="144"/>
                    <a:pt x="39" y="144"/>
                    <a:pt x="39" y="144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38" y="144"/>
                    <a:pt x="38" y="144"/>
                    <a:pt x="38" y="144"/>
                  </a:cubicBezTo>
                  <a:close/>
                  <a:moveTo>
                    <a:pt x="40" y="143"/>
                  </a:moveTo>
                  <a:cubicBezTo>
                    <a:pt x="40" y="143"/>
                    <a:pt x="40" y="144"/>
                    <a:pt x="40" y="143"/>
                  </a:cubicBezTo>
                  <a:cubicBezTo>
                    <a:pt x="40" y="143"/>
                    <a:pt x="40" y="143"/>
                    <a:pt x="40" y="143"/>
                  </a:cubicBezTo>
                  <a:close/>
                  <a:moveTo>
                    <a:pt x="60" y="145"/>
                  </a:moveTo>
                  <a:cubicBezTo>
                    <a:pt x="60" y="145"/>
                    <a:pt x="60" y="145"/>
                    <a:pt x="60" y="144"/>
                  </a:cubicBezTo>
                  <a:cubicBezTo>
                    <a:pt x="59" y="144"/>
                    <a:pt x="59" y="143"/>
                    <a:pt x="59" y="143"/>
                  </a:cubicBezTo>
                  <a:cubicBezTo>
                    <a:pt x="58" y="144"/>
                    <a:pt x="59" y="145"/>
                    <a:pt x="60" y="145"/>
                  </a:cubicBezTo>
                  <a:close/>
                  <a:moveTo>
                    <a:pt x="38" y="147"/>
                  </a:moveTo>
                  <a:cubicBezTo>
                    <a:pt x="38" y="146"/>
                    <a:pt x="38" y="146"/>
                    <a:pt x="38" y="145"/>
                  </a:cubicBezTo>
                  <a:cubicBezTo>
                    <a:pt x="37" y="144"/>
                    <a:pt x="38" y="144"/>
                    <a:pt x="37" y="143"/>
                  </a:cubicBezTo>
                  <a:cubicBezTo>
                    <a:pt x="37" y="145"/>
                    <a:pt x="37" y="146"/>
                    <a:pt x="38" y="147"/>
                  </a:cubicBezTo>
                  <a:close/>
                  <a:moveTo>
                    <a:pt x="43" y="146"/>
                  </a:moveTo>
                  <a:cubicBezTo>
                    <a:pt x="43" y="145"/>
                    <a:pt x="42" y="144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4"/>
                    <a:pt x="41" y="146"/>
                    <a:pt x="43" y="146"/>
                  </a:cubicBezTo>
                  <a:close/>
                  <a:moveTo>
                    <a:pt x="61" y="144"/>
                  </a:moveTo>
                  <a:cubicBezTo>
                    <a:pt x="62" y="144"/>
                    <a:pt x="61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lose/>
                  <a:moveTo>
                    <a:pt x="59" y="146"/>
                  </a:moveTo>
                  <a:cubicBezTo>
                    <a:pt x="59" y="145"/>
                    <a:pt x="59" y="145"/>
                    <a:pt x="58" y="144"/>
                  </a:cubicBezTo>
                  <a:cubicBezTo>
                    <a:pt x="58" y="145"/>
                    <a:pt x="59" y="146"/>
                    <a:pt x="59" y="146"/>
                  </a:cubicBezTo>
                  <a:close/>
                  <a:moveTo>
                    <a:pt x="61" y="147"/>
                  </a:moveTo>
                  <a:cubicBezTo>
                    <a:pt x="61" y="147"/>
                    <a:pt x="62" y="146"/>
                    <a:pt x="61" y="146"/>
                  </a:cubicBezTo>
                  <a:cubicBezTo>
                    <a:pt x="61" y="146"/>
                    <a:pt x="60" y="147"/>
                    <a:pt x="61" y="147"/>
                  </a:cubicBezTo>
                  <a:close/>
                  <a:moveTo>
                    <a:pt x="58" y="149"/>
                  </a:moveTo>
                  <a:cubicBezTo>
                    <a:pt x="58" y="148"/>
                    <a:pt x="57" y="147"/>
                    <a:pt x="57" y="146"/>
                  </a:cubicBezTo>
                  <a:cubicBezTo>
                    <a:pt x="57" y="147"/>
                    <a:pt x="57" y="148"/>
                    <a:pt x="58" y="149"/>
                  </a:cubicBezTo>
                  <a:close/>
                  <a:moveTo>
                    <a:pt x="41" y="149"/>
                  </a:moveTo>
                  <a:cubicBezTo>
                    <a:pt x="42" y="148"/>
                    <a:pt x="42" y="147"/>
                    <a:pt x="41" y="147"/>
                  </a:cubicBezTo>
                  <a:cubicBezTo>
                    <a:pt x="40" y="148"/>
                    <a:pt x="40" y="149"/>
                    <a:pt x="41" y="149"/>
                  </a:cubicBezTo>
                  <a:close/>
                  <a:moveTo>
                    <a:pt x="62" y="150"/>
                  </a:moveTo>
                  <a:cubicBezTo>
                    <a:pt x="62" y="150"/>
                    <a:pt x="63" y="150"/>
                    <a:pt x="63" y="150"/>
                  </a:cubicBezTo>
                  <a:cubicBezTo>
                    <a:pt x="62" y="149"/>
                    <a:pt x="63" y="148"/>
                    <a:pt x="62" y="147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3" y="148"/>
                    <a:pt x="62" y="149"/>
                    <a:pt x="62" y="150"/>
                  </a:cubicBezTo>
                  <a:close/>
                  <a:moveTo>
                    <a:pt x="39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8"/>
                    <a:pt x="39" y="147"/>
                    <a:pt x="39" y="147"/>
                  </a:cubicBezTo>
                  <a:cubicBezTo>
                    <a:pt x="39" y="148"/>
                    <a:pt x="38" y="148"/>
                    <a:pt x="39" y="148"/>
                  </a:cubicBezTo>
                  <a:close/>
                  <a:moveTo>
                    <a:pt x="60" y="148"/>
                  </a:moveTo>
                  <a:cubicBezTo>
                    <a:pt x="59" y="148"/>
                    <a:pt x="60" y="148"/>
                    <a:pt x="60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48"/>
                    <a:pt x="60" y="148"/>
                    <a:pt x="60" y="148"/>
                  </a:cubicBezTo>
                  <a:close/>
                  <a:moveTo>
                    <a:pt x="38" y="151"/>
                  </a:moveTo>
                  <a:cubicBezTo>
                    <a:pt x="38" y="150"/>
                    <a:pt x="38" y="149"/>
                    <a:pt x="38" y="148"/>
                  </a:cubicBezTo>
                  <a:cubicBezTo>
                    <a:pt x="38" y="149"/>
                    <a:pt x="37" y="150"/>
                    <a:pt x="38" y="151"/>
                  </a:cubicBezTo>
                  <a:close/>
                  <a:moveTo>
                    <a:pt x="60" y="150"/>
                  </a:moveTo>
                  <a:cubicBezTo>
                    <a:pt x="60" y="150"/>
                    <a:pt x="60" y="149"/>
                    <a:pt x="60" y="149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9"/>
                    <a:pt x="59" y="150"/>
                    <a:pt x="60" y="150"/>
                  </a:cubicBezTo>
                  <a:close/>
                  <a:moveTo>
                    <a:pt x="41" y="150"/>
                  </a:moveTo>
                  <a:cubicBezTo>
                    <a:pt x="41" y="149"/>
                    <a:pt x="40" y="149"/>
                    <a:pt x="40" y="149"/>
                  </a:cubicBezTo>
                  <a:cubicBezTo>
                    <a:pt x="40" y="150"/>
                    <a:pt x="41" y="149"/>
                    <a:pt x="41" y="150"/>
                  </a:cubicBezTo>
                  <a:close/>
                  <a:moveTo>
                    <a:pt x="61" y="149"/>
                  </a:moveTo>
                  <a:cubicBezTo>
                    <a:pt x="61" y="149"/>
                    <a:pt x="61" y="150"/>
                    <a:pt x="61" y="150"/>
                  </a:cubicBezTo>
                  <a:cubicBezTo>
                    <a:pt x="62" y="149"/>
                    <a:pt x="61" y="149"/>
                    <a:pt x="61" y="149"/>
                  </a:cubicBezTo>
                  <a:close/>
                  <a:moveTo>
                    <a:pt x="42" y="151"/>
                  </a:moveTo>
                  <a:cubicBezTo>
                    <a:pt x="42" y="151"/>
                    <a:pt x="42" y="152"/>
                    <a:pt x="43" y="152"/>
                  </a:cubicBezTo>
                  <a:cubicBezTo>
                    <a:pt x="43" y="151"/>
                    <a:pt x="43" y="151"/>
                    <a:pt x="43" y="150"/>
                  </a:cubicBezTo>
                  <a:cubicBezTo>
                    <a:pt x="42" y="151"/>
                    <a:pt x="42" y="151"/>
                    <a:pt x="42" y="151"/>
                  </a:cubicBezTo>
                  <a:close/>
                  <a:moveTo>
                    <a:pt x="58" y="154"/>
                  </a:moveTo>
                  <a:cubicBezTo>
                    <a:pt x="59" y="153"/>
                    <a:pt x="60" y="151"/>
                    <a:pt x="59" y="150"/>
                  </a:cubicBezTo>
                  <a:cubicBezTo>
                    <a:pt x="57" y="151"/>
                    <a:pt x="58" y="152"/>
                    <a:pt x="58" y="154"/>
                  </a:cubicBezTo>
                  <a:close/>
                  <a:moveTo>
                    <a:pt x="60" y="152"/>
                  </a:moveTo>
                  <a:cubicBezTo>
                    <a:pt x="61" y="152"/>
                    <a:pt x="61" y="151"/>
                    <a:pt x="60" y="151"/>
                  </a:cubicBezTo>
                  <a:cubicBezTo>
                    <a:pt x="60" y="151"/>
                    <a:pt x="60" y="152"/>
                    <a:pt x="60" y="152"/>
                  </a:cubicBezTo>
                  <a:close/>
                  <a:moveTo>
                    <a:pt x="38" y="154"/>
                  </a:moveTo>
                  <a:cubicBezTo>
                    <a:pt x="39" y="153"/>
                    <a:pt x="39" y="152"/>
                    <a:pt x="40" y="151"/>
                  </a:cubicBezTo>
                  <a:cubicBezTo>
                    <a:pt x="39" y="152"/>
                    <a:pt x="39" y="151"/>
                    <a:pt x="39" y="151"/>
                  </a:cubicBezTo>
                  <a:cubicBezTo>
                    <a:pt x="39" y="152"/>
                    <a:pt x="38" y="153"/>
                    <a:pt x="38" y="154"/>
                  </a:cubicBezTo>
                  <a:close/>
                  <a:moveTo>
                    <a:pt x="63" y="155"/>
                  </a:moveTo>
                  <a:cubicBezTo>
                    <a:pt x="63" y="154"/>
                    <a:pt x="63" y="153"/>
                    <a:pt x="62" y="152"/>
                  </a:cubicBezTo>
                  <a:cubicBezTo>
                    <a:pt x="62" y="153"/>
                    <a:pt x="62" y="154"/>
                    <a:pt x="63" y="155"/>
                  </a:cubicBezTo>
                  <a:close/>
                  <a:moveTo>
                    <a:pt x="60" y="153"/>
                  </a:moveTo>
                  <a:cubicBezTo>
                    <a:pt x="60" y="153"/>
                    <a:pt x="60" y="153"/>
                    <a:pt x="60" y="153"/>
                  </a:cubicBezTo>
                  <a:cubicBezTo>
                    <a:pt x="60" y="153"/>
                    <a:pt x="60" y="153"/>
                    <a:pt x="60" y="153"/>
                  </a:cubicBezTo>
                  <a:close/>
                  <a:moveTo>
                    <a:pt x="41" y="154"/>
                  </a:moveTo>
                  <a:cubicBezTo>
                    <a:pt x="41" y="154"/>
                    <a:pt x="42" y="154"/>
                    <a:pt x="42" y="154"/>
                  </a:cubicBezTo>
                  <a:cubicBezTo>
                    <a:pt x="42" y="153"/>
                    <a:pt x="42" y="153"/>
                    <a:pt x="41" y="153"/>
                  </a:cubicBezTo>
                  <a:cubicBezTo>
                    <a:pt x="41" y="153"/>
                    <a:pt x="41" y="154"/>
                    <a:pt x="41" y="154"/>
                  </a:cubicBezTo>
                  <a:close/>
                  <a:moveTo>
                    <a:pt x="38" y="155"/>
                  </a:moveTo>
                  <a:cubicBezTo>
                    <a:pt x="39" y="155"/>
                    <a:pt x="38" y="156"/>
                    <a:pt x="39" y="156"/>
                  </a:cubicBezTo>
                  <a:cubicBezTo>
                    <a:pt x="39" y="155"/>
                    <a:pt x="40" y="155"/>
                    <a:pt x="40" y="153"/>
                  </a:cubicBezTo>
                  <a:cubicBezTo>
                    <a:pt x="40" y="153"/>
                    <a:pt x="40" y="153"/>
                    <a:pt x="39" y="153"/>
                  </a:cubicBezTo>
                  <a:cubicBezTo>
                    <a:pt x="39" y="154"/>
                    <a:pt x="39" y="155"/>
                    <a:pt x="38" y="155"/>
                  </a:cubicBezTo>
                  <a:close/>
                  <a:moveTo>
                    <a:pt x="41" y="155"/>
                  </a:moveTo>
                  <a:cubicBezTo>
                    <a:pt x="41" y="155"/>
                    <a:pt x="41" y="155"/>
                    <a:pt x="41" y="155"/>
                  </a:cubicBezTo>
                  <a:cubicBezTo>
                    <a:pt x="41" y="155"/>
                    <a:pt x="40" y="155"/>
                    <a:pt x="41" y="155"/>
                  </a:cubicBezTo>
                  <a:close/>
                  <a:moveTo>
                    <a:pt x="43" y="157"/>
                  </a:moveTo>
                  <a:cubicBezTo>
                    <a:pt x="43" y="156"/>
                    <a:pt x="43" y="156"/>
                    <a:pt x="43" y="155"/>
                  </a:cubicBezTo>
                  <a:cubicBezTo>
                    <a:pt x="43" y="156"/>
                    <a:pt x="42" y="157"/>
                    <a:pt x="43" y="157"/>
                  </a:cubicBezTo>
                  <a:close/>
                  <a:moveTo>
                    <a:pt x="59" y="158"/>
                  </a:moveTo>
                  <a:cubicBezTo>
                    <a:pt x="59" y="158"/>
                    <a:pt x="60" y="157"/>
                    <a:pt x="59" y="156"/>
                  </a:cubicBezTo>
                  <a:cubicBezTo>
                    <a:pt x="58" y="156"/>
                    <a:pt x="59" y="157"/>
                    <a:pt x="59" y="158"/>
                  </a:cubicBezTo>
                  <a:close/>
                  <a:moveTo>
                    <a:pt x="62" y="159"/>
                  </a:moveTo>
                  <a:cubicBezTo>
                    <a:pt x="62" y="158"/>
                    <a:pt x="62" y="158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1" y="158"/>
                    <a:pt x="62" y="159"/>
                  </a:cubicBezTo>
                  <a:close/>
                  <a:moveTo>
                    <a:pt x="39" y="159"/>
                  </a:move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8"/>
                    <a:pt x="41" y="158"/>
                  </a:cubicBezTo>
                  <a:cubicBezTo>
                    <a:pt x="40" y="158"/>
                    <a:pt x="40" y="157"/>
                    <a:pt x="40" y="158"/>
                  </a:cubicBezTo>
                  <a:cubicBezTo>
                    <a:pt x="40" y="158"/>
                    <a:pt x="39" y="158"/>
                    <a:pt x="39" y="159"/>
                  </a:cubicBezTo>
                  <a:close/>
                  <a:moveTo>
                    <a:pt x="63" y="161"/>
                  </a:moveTo>
                  <a:cubicBezTo>
                    <a:pt x="64" y="161"/>
                    <a:pt x="63" y="158"/>
                    <a:pt x="63" y="158"/>
                  </a:cubicBezTo>
                  <a:cubicBezTo>
                    <a:pt x="63" y="159"/>
                    <a:pt x="63" y="159"/>
                    <a:pt x="63" y="161"/>
                  </a:cubicBezTo>
                  <a:close/>
                  <a:moveTo>
                    <a:pt x="60" y="160"/>
                  </a:moveTo>
                  <a:cubicBezTo>
                    <a:pt x="60" y="160"/>
                    <a:pt x="60" y="161"/>
                    <a:pt x="61" y="161"/>
                  </a:cubicBezTo>
                  <a:cubicBezTo>
                    <a:pt x="61" y="160"/>
                    <a:pt x="61" y="160"/>
                    <a:pt x="61" y="159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1" y="159"/>
                    <a:pt x="60" y="160"/>
                    <a:pt x="60" y="160"/>
                  </a:cubicBezTo>
                  <a:close/>
                  <a:moveTo>
                    <a:pt x="41" y="161"/>
                  </a:moveTo>
                  <a:cubicBezTo>
                    <a:pt x="41" y="160"/>
                    <a:pt x="42" y="160"/>
                    <a:pt x="42" y="160"/>
                  </a:cubicBezTo>
                  <a:cubicBezTo>
                    <a:pt x="41" y="160"/>
                    <a:pt x="41" y="159"/>
                    <a:pt x="41" y="159"/>
                  </a:cubicBezTo>
                  <a:cubicBezTo>
                    <a:pt x="41" y="160"/>
                    <a:pt x="41" y="161"/>
                    <a:pt x="41" y="161"/>
                  </a:cubicBezTo>
                  <a:close/>
                  <a:moveTo>
                    <a:pt x="42" y="161"/>
                  </a:moveTo>
                  <a:cubicBezTo>
                    <a:pt x="42" y="162"/>
                    <a:pt x="42" y="162"/>
                    <a:pt x="42" y="162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42" y="161"/>
                    <a:pt x="42" y="161"/>
                    <a:pt x="42" y="161"/>
                  </a:cubicBezTo>
                  <a:close/>
                  <a:moveTo>
                    <a:pt x="62" y="162"/>
                  </a:moveTo>
                  <a:cubicBezTo>
                    <a:pt x="62" y="162"/>
                    <a:pt x="62" y="162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2" y="162"/>
                    <a:pt x="62" y="162"/>
                  </a:cubicBezTo>
                  <a:close/>
                  <a:moveTo>
                    <a:pt x="40" y="162"/>
                  </a:moveTo>
                  <a:cubicBezTo>
                    <a:pt x="40" y="162"/>
                    <a:pt x="40" y="162"/>
                    <a:pt x="41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0" y="162"/>
                    <a:pt x="40" y="162"/>
                    <a:pt x="40" y="162"/>
                  </a:cubicBezTo>
                  <a:close/>
                  <a:moveTo>
                    <a:pt x="60" y="163"/>
                  </a:moveTo>
                  <a:cubicBezTo>
                    <a:pt x="60" y="163"/>
                    <a:pt x="60" y="163"/>
                    <a:pt x="60" y="162"/>
                  </a:cubicBezTo>
                  <a:cubicBezTo>
                    <a:pt x="59" y="163"/>
                    <a:pt x="60" y="162"/>
                    <a:pt x="59" y="162"/>
                  </a:cubicBezTo>
                  <a:cubicBezTo>
                    <a:pt x="59" y="162"/>
                    <a:pt x="59" y="163"/>
                    <a:pt x="60" y="163"/>
                  </a:cubicBezTo>
                  <a:close/>
                  <a:moveTo>
                    <a:pt x="41" y="165"/>
                  </a:moveTo>
                  <a:cubicBezTo>
                    <a:pt x="42" y="164"/>
                    <a:pt x="41" y="164"/>
                    <a:pt x="42" y="163"/>
                  </a:cubicBezTo>
                  <a:cubicBezTo>
                    <a:pt x="41" y="163"/>
                    <a:pt x="41" y="162"/>
                    <a:pt x="41" y="162"/>
                  </a:cubicBezTo>
                  <a:cubicBezTo>
                    <a:pt x="40" y="163"/>
                    <a:pt x="41" y="164"/>
                    <a:pt x="41" y="165"/>
                  </a:cubicBezTo>
                  <a:close/>
                  <a:moveTo>
                    <a:pt x="61" y="163"/>
                  </a:moveTo>
                  <a:cubicBezTo>
                    <a:pt x="61" y="163"/>
                    <a:pt x="61" y="163"/>
                    <a:pt x="61" y="163"/>
                  </a:cubicBezTo>
                  <a:cubicBezTo>
                    <a:pt x="60" y="163"/>
                    <a:pt x="61" y="164"/>
                    <a:pt x="61" y="163"/>
                  </a:cubicBezTo>
                  <a:close/>
                  <a:moveTo>
                    <a:pt x="39" y="164"/>
                  </a:moveTo>
                  <a:cubicBezTo>
                    <a:pt x="40" y="164"/>
                    <a:pt x="40" y="163"/>
                    <a:pt x="39" y="163"/>
                  </a:cubicBezTo>
                  <a:cubicBezTo>
                    <a:pt x="39" y="163"/>
                    <a:pt x="39" y="163"/>
                    <a:pt x="39" y="164"/>
                  </a:cubicBezTo>
                  <a:close/>
                  <a:moveTo>
                    <a:pt x="62" y="165"/>
                  </a:moveTo>
                  <a:cubicBezTo>
                    <a:pt x="62" y="165"/>
                    <a:pt x="62" y="165"/>
                    <a:pt x="62" y="164"/>
                  </a:cubicBezTo>
                  <a:cubicBezTo>
                    <a:pt x="62" y="164"/>
                    <a:pt x="61" y="165"/>
                    <a:pt x="62" y="165"/>
                  </a:cubicBezTo>
                  <a:close/>
                  <a:moveTo>
                    <a:pt x="41" y="165"/>
                  </a:moveTo>
                  <a:cubicBezTo>
                    <a:pt x="41" y="165"/>
                    <a:pt x="40" y="165"/>
                    <a:pt x="40" y="164"/>
                  </a:cubicBezTo>
                  <a:cubicBezTo>
                    <a:pt x="40" y="165"/>
                    <a:pt x="40" y="165"/>
                    <a:pt x="41" y="165"/>
                  </a:cubicBezTo>
                  <a:close/>
                  <a:moveTo>
                    <a:pt x="60" y="165"/>
                  </a:moveTo>
                  <a:cubicBezTo>
                    <a:pt x="60" y="165"/>
                    <a:pt x="61" y="164"/>
                    <a:pt x="60" y="164"/>
                  </a:cubicBezTo>
                  <a:cubicBezTo>
                    <a:pt x="60" y="165"/>
                    <a:pt x="60" y="165"/>
                    <a:pt x="60" y="165"/>
                  </a:cubicBezTo>
                  <a:close/>
                  <a:moveTo>
                    <a:pt x="63" y="165"/>
                  </a:moveTo>
                  <a:cubicBezTo>
                    <a:pt x="64" y="165"/>
                    <a:pt x="63" y="166"/>
                    <a:pt x="63" y="166"/>
                  </a:cubicBezTo>
                  <a:cubicBezTo>
                    <a:pt x="64" y="166"/>
                    <a:pt x="64" y="165"/>
                    <a:pt x="64" y="165"/>
                  </a:cubicBezTo>
                  <a:cubicBezTo>
                    <a:pt x="64" y="165"/>
                    <a:pt x="63" y="165"/>
                    <a:pt x="63" y="165"/>
                  </a:cubicBezTo>
                  <a:close/>
                  <a:moveTo>
                    <a:pt x="61" y="166"/>
                  </a:moveTo>
                  <a:cubicBezTo>
                    <a:pt x="61" y="166"/>
                    <a:pt x="61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6"/>
                    <a:pt x="61" y="166"/>
                    <a:pt x="61" y="165"/>
                  </a:cubicBezTo>
                  <a:cubicBezTo>
                    <a:pt x="61" y="166"/>
                    <a:pt x="61" y="166"/>
                    <a:pt x="61" y="166"/>
                  </a:cubicBezTo>
                  <a:close/>
                  <a:moveTo>
                    <a:pt x="62" y="166"/>
                  </a:moveTo>
                  <a:cubicBezTo>
                    <a:pt x="63" y="166"/>
                    <a:pt x="62" y="167"/>
                    <a:pt x="63" y="167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39" y="168"/>
                  </a:moveTo>
                  <a:cubicBezTo>
                    <a:pt x="40" y="167"/>
                    <a:pt x="40" y="167"/>
                    <a:pt x="39" y="166"/>
                  </a:cubicBezTo>
                  <a:cubicBezTo>
                    <a:pt x="39" y="167"/>
                    <a:pt x="39" y="167"/>
                    <a:pt x="39" y="168"/>
                  </a:cubicBezTo>
                  <a:close/>
                  <a:moveTo>
                    <a:pt x="43" y="169"/>
                  </a:moveTo>
                  <a:cubicBezTo>
                    <a:pt x="42" y="169"/>
                    <a:pt x="42" y="169"/>
                    <a:pt x="42" y="169"/>
                  </a:cubicBezTo>
                  <a:cubicBezTo>
                    <a:pt x="41" y="170"/>
                    <a:pt x="42" y="171"/>
                    <a:pt x="42" y="17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69"/>
                    <a:pt x="44" y="167"/>
                    <a:pt x="43" y="166"/>
                  </a:cubicBezTo>
                  <a:cubicBezTo>
                    <a:pt x="42" y="167"/>
                    <a:pt x="43" y="168"/>
                    <a:pt x="43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0" y="167"/>
                    <a:pt x="60" y="167"/>
                  </a:cubicBezTo>
                  <a:cubicBezTo>
                    <a:pt x="60" y="167"/>
                    <a:pt x="60" y="168"/>
                    <a:pt x="60" y="168"/>
                  </a:cubicBezTo>
                  <a:close/>
                  <a:moveTo>
                    <a:pt x="62" y="168"/>
                  </a:moveTo>
                  <a:cubicBezTo>
                    <a:pt x="62" y="168"/>
                    <a:pt x="62" y="167"/>
                    <a:pt x="62" y="167"/>
                  </a:cubicBezTo>
                  <a:cubicBezTo>
                    <a:pt x="61" y="168"/>
                    <a:pt x="62" y="168"/>
                    <a:pt x="62" y="168"/>
                  </a:cubicBezTo>
                  <a:close/>
                  <a:moveTo>
                    <a:pt x="61" y="170"/>
                  </a:moveTo>
                  <a:cubicBezTo>
                    <a:pt x="61" y="170"/>
                    <a:pt x="62" y="169"/>
                    <a:pt x="62" y="169"/>
                  </a:cubicBezTo>
                  <a:cubicBezTo>
                    <a:pt x="61" y="169"/>
                    <a:pt x="61" y="169"/>
                    <a:pt x="61" y="169"/>
                  </a:cubicBezTo>
                  <a:cubicBezTo>
                    <a:pt x="61" y="169"/>
                    <a:pt x="61" y="169"/>
                    <a:pt x="61" y="170"/>
                  </a:cubicBezTo>
                  <a:close/>
                  <a:moveTo>
                    <a:pt x="40" y="170"/>
                  </a:moveTo>
                  <a:cubicBezTo>
                    <a:pt x="41" y="170"/>
                    <a:pt x="41" y="169"/>
                    <a:pt x="40" y="169"/>
                  </a:cubicBezTo>
                  <a:cubicBezTo>
                    <a:pt x="40" y="170"/>
                    <a:pt x="40" y="170"/>
                    <a:pt x="40" y="170"/>
                  </a:cubicBezTo>
                  <a:close/>
                  <a:moveTo>
                    <a:pt x="64" y="171"/>
                  </a:moveTo>
                  <a:cubicBezTo>
                    <a:pt x="64" y="171"/>
                    <a:pt x="64" y="170"/>
                    <a:pt x="64" y="169"/>
                  </a:cubicBezTo>
                  <a:cubicBezTo>
                    <a:pt x="64" y="170"/>
                    <a:pt x="63" y="171"/>
                    <a:pt x="64" y="171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0"/>
                    <a:pt x="62" y="170"/>
                  </a:cubicBezTo>
                  <a:cubicBezTo>
                    <a:pt x="62" y="170"/>
                    <a:pt x="62" y="171"/>
                    <a:pt x="62" y="171"/>
                  </a:cubicBezTo>
                  <a:close/>
                  <a:moveTo>
                    <a:pt x="41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1"/>
                    <a:pt x="41" y="170"/>
                  </a:cubicBezTo>
                  <a:cubicBezTo>
                    <a:pt x="41" y="171"/>
                    <a:pt x="41" y="172"/>
                    <a:pt x="41" y="172"/>
                  </a:cubicBezTo>
                  <a:close/>
                  <a:moveTo>
                    <a:pt x="63" y="173"/>
                  </a:moveTo>
                  <a:cubicBezTo>
                    <a:pt x="63" y="172"/>
                    <a:pt x="63" y="171"/>
                    <a:pt x="63" y="171"/>
                  </a:cubicBezTo>
                  <a:cubicBezTo>
                    <a:pt x="63" y="171"/>
                    <a:pt x="62" y="173"/>
                    <a:pt x="63" y="173"/>
                  </a:cubicBezTo>
                  <a:close/>
                  <a:moveTo>
                    <a:pt x="41" y="173"/>
                  </a:moveTo>
                  <a:cubicBezTo>
                    <a:pt x="41" y="173"/>
                    <a:pt x="41" y="172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lose/>
                  <a:moveTo>
                    <a:pt x="60" y="173"/>
                  </a:moveTo>
                  <a:cubicBezTo>
                    <a:pt x="61" y="173"/>
                    <a:pt x="60" y="173"/>
                    <a:pt x="60" y="174"/>
                  </a:cubicBezTo>
                  <a:cubicBezTo>
                    <a:pt x="61" y="173"/>
                    <a:pt x="61" y="173"/>
                    <a:pt x="61" y="173"/>
                  </a:cubicBezTo>
                  <a:cubicBezTo>
                    <a:pt x="61" y="173"/>
                    <a:pt x="60" y="173"/>
                    <a:pt x="61" y="173"/>
                  </a:cubicBezTo>
                  <a:cubicBezTo>
                    <a:pt x="60" y="173"/>
                    <a:pt x="60" y="173"/>
                    <a:pt x="60" y="173"/>
                  </a:cubicBezTo>
                  <a:close/>
                  <a:moveTo>
                    <a:pt x="40" y="174"/>
                  </a:moveTo>
                  <a:cubicBezTo>
                    <a:pt x="40" y="174"/>
                    <a:pt x="41" y="174"/>
                    <a:pt x="40" y="173"/>
                  </a:cubicBezTo>
                  <a:cubicBezTo>
                    <a:pt x="40" y="173"/>
                    <a:pt x="40" y="174"/>
                    <a:pt x="40" y="174"/>
                  </a:cubicBezTo>
                  <a:close/>
                  <a:moveTo>
                    <a:pt x="42" y="174"/>
                  </a:moveTo>
                  <a:cubicBezTo>
                    <a:pt x="42" y="174"/>
                    <a:pt x="42" y="174"/>
                    <a:pt x="41" y="174"/>
                  </a:cubicBezTo>
                  <a:cubicBezTo>
                    <a:pt x="41" y="174"/>
                    <a:pt x="41" y="174"/>
                    <a:pt x="42" y="174"/>
                  </a:cubicBezTo>
                  <a:close/>
                  <a:moveTo>
                    <a:pt x="60" y="177"/>
                  </a:moveTo>
                  <a:cubicBezTo>
                    <a:pt x="61" y="176"/>
                    <a:pt x="62" y="175"/>
                    <a:pt x="61" y="174"/>
                  </a:cubicBezTo>
                  <a:cubicBezTo>
                    <a:pt x="61" y="175"/>
                    <a:pt x="60" y="176"/>
                    <a:pt x="60" y="177"/>
                  </a:cubicBezTo>
                  <a:close/>
                  <a:moveTo>
                    <a:pt x="40" y="178"/>
                  </a:moveTo>
                  <a:cubicBezTo>
                    <a:pt x="40" y="177"/>
                    <a:pt x="41" y="176"/>
                    <a:pt x="41" y="175"/>
                  </a:cubicBezTo>
                  <a:cubicBezTo>
                    <a:pt x="41" y="175"/>
                    <a:pt x="41" y="174"/>
                    <a:pt x="41" y="174"/>
                  </a:cubicBezTo>
                  <a:cubicBezTo>
                    <a:pt x="41" y="175"/>
                    <a:pt x="39" y="176"/>
                    <a:pt x="40" y="178"/>
                  </a:cubicBezTo>
                  <a:close/>
                  <a:moveTo>
                    <a:pt x="42" y="176"/>
                  </a:moveTo>
                  <a:cubicBezTo>
                    <a:pt x="42" y="176"/>
                    <a:pt x="42" y="176"/>
                    <a:pt x="43" y="176"/>
                  </a:cubicBezTo>
                  <a:cubicBezTo>
                    <a:pt x="43" y="176"/>
                    <a:pt x="43" y="176"/>
                    <a:pt x="43" y="176"/>
                  </a:cubicBezTo>
                  <a:cubicBezTo>
                    <a:pt x="43" y="176"/>
                    <a:pt x="43" y="175"/>
                    <a:pt x="42" y="175"/>
                  </a:cubicBezTo>
                  <a:cubicBezTo>
                    <a:pt x="42" y="175"/>
                    <a:pt x="42" y="175"/>
                    <a:pt x="42" y="176"/>
                  </a:cubicBezTo>
                  <a:close/>
                  <a:moveTo>
                    <a:pt x="63" y="178"/>
                  </a:moveTo>
                  <a:cubicBezTo>
                    <a:pt x="63" y="177"/>
                    <a:pt x="63" y="177"/>
                    <a:pt x="62" y="177"/>
                  </a:cubicBezTo>
                  <a:cubicBezTo>
                    <a:pt x="62" y="177"/>
                    <a:pt x="63" y="177"/>
                    <a:pt x="63" y="178"/>
                  </a:cubicBezTo>
                  <a:close/>
                  <a:moveTo>
                    <a:pt x="40" y="180"/>
                  </a:moveTo>
                  <a:cubicBezTo>
                    <a:pt x="41" y="179"/>
                    <a:pt x="41" y="179"/>
                    <a:pt x="41" y="178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41" y="178"/>
                    <a:pt x="40" y="179"/>
                    <a:pt x="40" y="180"/>
                  </a:cubicBezTo>
                  <a:close/>
                  <a:moveTo>
                    <a:pt x="63" y="179"/>
                  </a:moveTo>
                  <a:cubicBezTo>
                    <a:pt x="63" y="180"/>
                    <a:pt x="64" y="181"/>
                    <a:pt x="64" y="180"/>
                  </a:cubicBezTo>
                  <a:cubicBezTo>
                    <a:pt x="63" y="180"/>
                    <a:pt x="63" y="179"/>
                    <a:pt x="61" y="179"/>
                  </a:cubicBezTo>
                  <a:cubicBezTo>
                    <a:pt x="61" y="180"/>
                    <a:pt x="61" y="180"/>
                    <a:pt x="61" y="181"/>
                  </a:cubicBezTo>
                  <a:cubicBezTo>
                    <a:pt x="62" y="180"/>
                    <a:pt x="62" y="179"/>
                    <a:pt x="63" y="179"/>
                  </a:cubicBezTo>
                  <a:close/>
                  <a:moveTo>
                    <a:pt x="58" y="181"/>
                  </a:moveTo>
                  <a:cubicBezTo>
                    <a:pt x="58" y="182"/>
                    <a:pt x="58" y="182"/>
                    <a:pt x="59" y="182"/>
                  </a:cubicBezTo>
                  <a:cubicBezTo>
                    <a:pt x="59" y="181"/>
                    <a:pt x="60" y="181"/>
                    <a:pt x="60" y="179"/>
                  </a:cubicBezTo>
                  <a:cubicBezTo>
                    <a:pt x="59" y="180"/>
                    <a:pt x="58" y="181"/>
                    <a:pt x="58" y="181"/>
                  </a:cubicBezTo>
                  <a:close/>
                  <a:moveTo>
                    <a:pt x="40" y="183"/>
                  </a:moveTo>
                  <a:cubicBezTo>
                    <a:pt x="41" y="182"/>
                    <a:pt x="42" y="181"/>
                    <a:pt x="43" y="180"/>
                  </a:cubicBezTo>
                  <a:cubicBezTo>
                    <a:pt x="41" y="181"/>
                    <a:pt x="41" y="182"/>
                    <a:pt x="40" y="183"/>
                  </a:cubicBezTo>
                  <a:close/>
                  <a:moveTo>
                    <a:pt x="44" y="181"/>
                  </a:moveTo>
                  <a:cubicBezTo>
                    <a:pt x="44" y="181"/>
                    <a:pt x="43" y="181"/>
                    <a:pt x="43" y="181"/>
                  </a:cubicBezTo>
                  <a:cubicBezTo>
                    <a:pt x="44" y="182"/>
                    <a:pt x="45" y="182"/>
                    <a:pt x="45" y="183"/>
                  </a:cubicBezTo>
                  <a:cubicBezTo>
                    <a:pt x="46" y="183"/>
                    <a:pt x="46" y="182"/>
                    <a:pt x="46" y="182"/>
                  </a:cubicBezTo>
                  <a:cubicBezTo>
                    <a:pt x="46" y="181"/>
                    <a:pt x="45" y="181"/>
                    <a:pt x="44" y="181"/>
                  </a:cubicBezTo>
                  <a:cubicBezTo>
                    <a:pt x="44" y="181"/>
                    <a:pt x="44" y="181"/>
                    <a:pt x="44" y="181"/>
                  </a:cubicBezTo>
                  <a:close/>
                  <a:moveTo>
                    <a:pt x="62" y="182"/>
                  </a:moveTo>
                  <a:cubicBezTo>
                    <a:pt x="62" y="182"/>
                    <a:pt x="62" y="182"/>
                    <a:pt x="63" y="183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1"/>
                    <a:pt x="63" y="181"/>
                    <a:pt x="62" y="181"/>
                  </a:cubicBezTo>
                  <a:cubicBezTo>
                    <a:pt x="62" y="181"/>
                    <a:pt x="62" y="181"/>
                    <a:pt x="62" y="182"/>
                  </a:cubicBezTo>
                  <a:close/>
                  <a:moveTo>
                    <a:pt x="54" y="184"/>
                  </a:moveTo>
                  <a:cubicBezTo>
                    <a:pt x="54" y="184"/>
                    <a:pt x="54" y="185"/>
                    <a:pt x="55" y="185"/>
                  </a:cubicBezTo>
                  <a:cubicBezTo>
                    <a:pt x="55" y="184"/>
                    <a:pt x="57" y="182"/>
                    <a:pt x="56" y="181"/>
                  </a:cubicBezTo>
                  <a:cubicBezTo>
                    <a:pt x="56" y="182"/>
                    <a:pt x="54" y="183"/>
                    <a:pt x="54" y="184"/>
                  </a:cubicBezTo>
                  <a:close/>
                  <a:moveTo>
                    <a:pt x="38" y="182"/>
                  </a:moveTo>
                  <a:cubicBezTo>
                    <a:pt x="38" y="182"/>
                    <a:pt x="37" y="182"/>
                    <a:pt x="37" y="183"/>
                  </a:cubicBezTo>
                  <a:cubicBezTo>
                    <a:pt x="37" y="183"/>
                    <a:pt x="37" y="184"/>
                    <a:pt x="38" y="184"/>
                  </a:cubicBezTo>
                  <a:cubicBezTo>
                    <a:pt x="39" y="184"/>
                    <a:pt x="39" y="182"/>
                    <a:pt x="38" y="182"/>
                  </a:cubicBezTo>
                  <a:close/>
                  <a:moveTo>
                    <a:pt x="66" y="183"/>
                  </a:moveTo>
                  <a:cubicBezTo>
                    <a:pt x="66" y="183"/>
                    <a:pt x="66" y="182"/>
                    <a:pt x="65" y="182"/>
                  </a:cubicBezTo>
                  <a:cubicBezTo>
                    <a:pt x="65" y="183"/>
                    <a:pt x="66" y="183"/>
                    <a:pt x="66" y="183"/>
                  </a:cubicBezTo>
                  <a:close/>
                  <a:moveTo>
                    <a:pt x="57" y="184"/>
                  </a:moveTo>
                  <a:cubicBezTo>
                    <a:pt x="57" y="184"/>
                    <a:pt x="57" y="184"/>
                    <a:pt x="58" y="185"/>
                  </a:cubicBezTo>
                  <a:cubicBezTo>
                    <a:pt x="58" y="185"/>
                    <a:pt x="58" y="184"/>
                    <a:pt x="59" y="184"/>
                  </a:cubicBezTo>
                  <a:cubicBezTo>
                    <a:pt x="58" y="184"/>
                    <a:pt x="58" y="183"/>
                    <a:pt x="58" y="183"/>
                  </a:cubicBezTo>
                  <a:cubicBezTo>
                    <a:pt x="58" y="183"/>
                    <a:pt x="58" y="183"/>
                    <a:pt x="58" y="183"/>
                  </a:cubicBezTo>
                  <a:cubicBezTo>
                    <a:pt x="58" y="183"/>
                    <a:pt x="57" y="183"/>
                    <a:pt x="57" y="182"/>
                  </a:cubicBezTo>
                  <a:cubicBezTo>
                    <a:pt x="57" y="183"/>
                    <a:pt x="57" y="183"/>
                    <a:pt x="57" y="184"/>
                  </a:cubicBezTo>
                  <a:close/>
                  <a:moveTo>
                    <a:pt x="46" y="185"/>
                  </a:moveTo>
                  <a:cubicBezTo>
                    <a:pt x="47" y="185"/>
                    <a:pt x="46" y="185"/>
                    <a:pt x="47" y="185"/>
                  </a:cubicBezTo>
                  <a:cubicBezTo>
                    <a:pt x="47" y="185"/>
                    <a:pt x="48" y="184"/>
                    <a:pt x="49" y="184"/>
                  </a:cubicBezTo>
                  <a:cubicBezTo>
                    <a:pt x="49" y="183"/>
                    <a:pt x="48" y="183"/>
                    <a:pt x="47" y="183"/>
                  </a:cubicBezTo>
                  <a:cubicBezTo>
                    <a:pt x="47" y="183"/>
                    <a:pt x="46" y="184"/>
                    <a:pt x="46" y="185"/>
                  </a:cubicBezTo>
                  <a:close/>
                  <a:moveTo>
                    <a:pt x="60" y="184"/>
                  </a:moveTo>
                  <a:cubicBezTo>
                    <a:pt x="61" y="184"/>
                    <a:pt x="61" y="185"/>
                    <a:pt x="61" y="185"/>
                  </a:cubicBezTo>
                  <a:cubicBezTo>
                    <a:pt x="61" y="185"/>
                    <a:pt x="61" y="185"/>
                    <a:pt x="61" y="185"/>
                  </a:cubicBezTo>
                  <a:cubicBezTo>
                    <a:pt x="62" y="184"/>
                    <a:pt x="63" y="183"/>
                    <a:pt x="61" y="183"/>
                  </a:cubicBezTo>
                  <a:cubicBezTo>
                    <a:pt x="61" y="183"/>
                    <a:pt x="60" y="184"/>
                    <a:pt x="60" y="184"/>
                  </a:cubicBezTo>
                  <a:close/>
                  <a:moveTo>
                    <a:pt x="42" y="185"/>
                  </a:moveTo>
                  <a:cubicBezTo>
                    <a:pt x="43" y="184"/>
                    <a:pt x="43" y="184"/>
                    <a:pt x="43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2" y="184"/>
                    <a:pt x="42" y="185"/>
                  </a:cubicBezTo>
                  <a:close/>
                  <a:moveTo>
                    <a:pt x="64" y="184"/>
                  </a:moveTo>
                  <a:cubicBezTo>
                    <a:pt x="64" y="184"/>
                    <a:pt x="65" y="186"/>
                    <a:pt x="66" y="185"/>
                  </a:cubicBezTo>
                  <a:cubicBezTo>
                    <a:pt x="65" y="184"/>
                    <a:pt x="65" y="184"/>
                    <a:pt x="64" y="183"/>
                  </a:cubicBezTo>
                  <a:cubicBezTo>
                    <a:pt x="64" y="183"/>
                    <a:pt x="64" y="183"/>
                    <a:pt x="64" y="184"/>
                  </a:cubicBezTo>
                  <a:close/>
                  <a:moveTo>
                    <a:pt x="69" y="185"/>
                  </a:moveTo>
                  <a:cubicBezTo>
                    <a:pt x="69" y="185"/>
                    <a:pt x="68" y="184"/>
                    <a:pt x="67" y="183"/>
                  </a:cubicBezTo>
                  <a:cubicBezTo>
                    <a:pt x="68" y="184"/>
                    <a:pt x="68" y="185"/>
                    <a:pt x="69" y="185"/>
                  </a:cubicBezTo>
                  <a:close/>
                  <a:moveTo>
                    <a:pt x="35" y="185"/>
                  </a:moveTo>
                  <a:cubicBezTo>
                    <a:pt x="35" y="185"/>
                    <a:pt x="35" y="184"/>
                    <a:pt x="36" y="184"/>
                  </a:cubicBezTo>
                  <a:cubicBezTo>
                    <a:pt x="36" y="184"/>
                    <a:pt x="36" y="184"/>
                    <a:pt x="35" y="184"/>
                  </a:cubicBezTo>
                  <a:cubicBezTo>
                    <a:pt x="35" y="184"/>
                    <a:pt x="35" y="184"/>
                    <a:pt x="35" y="185"/>
                  </a:cubicBezTo>
                  <a:close/>
                  <a:moveTo>
                    <a:pt x="43" y="186"/>
                  </a:moveTo>
                  <a:cubicBezTo>
                    <a:pt x="43" y="185"/>
                    <a:pt x="44" y="185"/>
                    <a:pt x="44" y="184"/>
                  </a:cubicBezTo>
                  <a:cubicBezTo>
                    <a:pt x="44" y="185"/>
                    <a:pt x="43" y="185"/>
                    <a:pt x="43" y="186"/>
                  </a:cubicBezTo>
                  <a:close/>
                  <a:moveTo>
                    <a:pt x="64" y="188"/>
                  </a:moveTo>
                  <a:cubicBezTo>
                    <a:pt x="64" y="188"/>
                    <a:pt x="65" y="187"/>
                    <a:pt x="65" y="186"/>
                  </a:cubicBezTo>
                  <a:cubicBezTo>
                    <a:pt x="64" y="187"/>
                    <a:pt x="64" y="185"/>
                    <a:pt x="63" y="185"/>
                  </a:cubicBezTo>
                  <a:cubicBezTo>
                    <a:pt x="62" y="186"/>
                    <a:pt x="62" y="187"/>
                    <a:pt x="64" y="188"/>
                  </a:cubicBezTo>
                  <a:close/>
                  <a:moveTo>
                    <a:pt x="49" y="187"/>
                  </a:moveTo>
                  <a:cubicBezTo>
                    <a:pt x="49" y="186"/>
                    <a:pt x="49" y="185"/>
                    <a:pt x="48" y="185"/>
                  </a:cubicBezTo>
                  <a:cubicBezTo>
                    <a:pt x="48" y="186"/>
                    <a:pt x="47" y="187"/>
                    <a:pt x="49" y="187"/>
                  </a:cubicBezTo>
                  <a:close/>
                  <a:moveTo>
                    <a:pt x="38" y="188"/>
                  </a:moveTo>
                  <a:cubicBezTo>
                    <a:pt x="39" y="188"/>
                    <a:pt x="39" y="189"/>
                    <a:pt x="39" y="189"/>
                  </a:cubicBezTo>
                  <a:cubicBezTo>
                    <a:pt x="40" y="189"/>
                    <a:pt x="40" y="189"/>
                    <a:pt x="40" y="188"/>
                  </a:cubicBezTo>
                  <a:cubicBezTo>
                    <a:pt x="40" y="188"/>
                    <a:pt x="39" y="188"/>
                    <a:pt x="39" y="187"/>
                  </a:cubicBezTo>
                  <a:cubicBezTo>
                    <a:pt x="39" y="187"/>
                    <a:pt x="39" y="187"/>
                    <a:pt x="40" y="187"/>
                  </a:cubicBezTo>
                  <a:cubicBezTo>
                    <a:pt x="40" y="187"/>
                    <a:pt x="40" y="187"/>
                    <a:pt x="41" y="187"/>
                  </a:cubicBezTo>
                  <a:cubicBezTo>
                    <a:pt x="41" y="187"/>
                    <a:pt x="41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1" y="186"/>
                    <a:pt x="41" y="185"/>
                    <a:pt x="40" y="185"/>
                  </a:cubicBezTo>
                  <a:cubicBezTo>
                    <a:pt x="40" y="186"/>
                    <a:pt x="39" y="187"/>
                    <a:pt x="38" y="188"/>
                  </a:cubicBezTo>
                  <a:close/>
                  <a:moveTo>
                    <a:pt x="56" y="186"/>
                  </a:moveTo>
                  <a:cubicBezTo>
                    <a:pt x="56" y="186"/>
                    <a:pt x="56" y="186"/>
                    <a:pt x="57" y="186"/>
                  </a:cubicBezTo>
                  <a:cubicBezTo>
                    <a:pt x="56" y="186"/>
                    <a:pt x="56" y="185"/>
                    <a:pt x="56" y="185"/>
                  </a:cubicBezTo>
                  <a:cubicBezTo>
                    <a:pt x="55" y="185"/>
                    <a:pt x="56" y="186"/>
                    <a:pt x="56" y="186"/>
                  </a:cubicBezTo>
                  <a:close/>
                  <a:moveTo>
                    <a:pt x="34" y="186"/>
                  </a:moveTo>
                  <a:cubicBezTo>
                    <a:pt x="34" y="187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6" y="186"/>
                    <a:pt x="36" y="187"/>
                    <a:pt x="36" y="187"/>
                  </a:cubicBezTo>
                  <a:cubicBezTo>
                    <a:pt x="37" y="186"/>
                    <a:pt x="36" y="186"/>
                    <a:pt x="36" y="185"/>
                  </a:cubicBezTo>
                  <a:cubicBezTo>
                    <a:pt x="35" y="185"/>
                    <a:pt x="35" y="186"/>
                    <a:pt x="34" y="186"/>
                  </a:cubicBezTo>
                  <a:close/>
                  <a:moveTo>
                    <a:pt x="59" y="186"/>
                  </a:moveTo>
                  <a:cubicBezTo>
                    <a:pt x="59" y="187"/>
                    <a:pt x="60" y="187"/>
                    <a:pt x="60" y="187"/>
                  </a:cubicBezTo>
                  <a:cubicBezTo>
                    <a:pt x="60" y="187"/>
                    <a:pt x="60" y="186"/>
                    <a:pt x="61" y="186"/>
                  </a:cubicBezTo>
                  <a:cubicBezTo>
                    <a:pt x="60" y="186"/>
                    <a:pt x="60" y="185"/>
                    <a:pt x="59" y="185"/>
                  </a:cubicBezTo>
                  <a:cubicBezTo>
                    <a:pt x="59" y="186"/>
                    <a:pt x="59" y="186"/>
                    <a:pt x="59" y="186"/>
                  </a:cubicBezTo>
                  <a:close/>
                  <a:moveTo>
                    <a:pt x="67" y="186"/>
                  </a:moveTo>
                  <a:cubicBezTo>
                    <a:pt x="67" y="186"/>
                    <a:pt x="67" y="186"/>
                    <a:pt x="66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6"/>
                    <a:pt x="67" y="187"/>
                  </a:cubicBezTo>
                  <a:cubicBezTo>
                    <a:pt x="67" y="187"/>
                    <a:pt x="67" y="187"/>
                    <a:pt x="67" y="186"/>
                  </a:cubicBezTo>
                  <a:cubicBezTo>
                    <a:pt x="67" y="186"/>
                    <a:pt x="67" y="186"/>
                    <a:pt x="67" y="186"/>
                  </a:cubicBezTo>
                  <a:close/>
                  <a:moveTo>
                    <a:pt x="45" y="187"/>
                  </a:moveTo>
                  <a:cubicBezTo>
                    <a:pt x="45" y="187"/>
                    <a:pt x="46" y="186"/>
                    <a:pt x="45" y="186"/>
                  </a:cubicBezTo>
                  <a:cubicBezTo>
                    <a:pt x="45" y="187"/>
                    <a:pt x="44" y="187"/>
                    <a:pt x="45" y="187"/>
                  </a:cubicBezTo>
                  <a:close/>
                  <a:moveTo>
                    <a:pt x="70" y="187"/>
                  </a:moveTo>
                  <a:cubicBezTo>
                    <a:pt x="70" y="187"/>
                    <a:pt x="70" y="187"/>
                    <a:pt x="70" y="186"/>
                  </a:cubicBezTo>
                  <a:cubicBezTo>
                    <a:pt x="69" y="187"/>
                    <a:pt x="70" y="187"/>
                    <a:pt x="70" y="187"/>
                  </a:cubicBezTo>
                  <a:close/>
                  <a:moveTo>
                    <a:pt x="57" y="188"/>
                  </a:moveTo>
                  <a:cubicBezTo>
                    <a:pt x="57" y="187"/>
                    <a:pt x="58" y="187"/>
                    <a:pt x="57" y="187"/>
                  </a:cubicBezTo>
                  <a:cubicBezTo>
                    <a:pt x="57" y="187"/>
                    <a:pt x="57" y="186"/>
                    <a:pt x="57" y="187"/>
                  </a:cubicBezTo>
                  <a:cubicBezTo>
                    <a:pt x="57" y="187"/>
                    <a:pt x="56" y="188"/>
                    <a:pt x="57" y="188"/>
                  </a:cubicBezTo>
                  <a:close/>
                  <a:moveTo>
                    <a:pt x="55" y="188"/>
                  </a:moveTo>
                  <a:cubicBezTo>
                    <a:pt x="55" y="188"/>
                    <a:pt x="55" y="188"/>
                    <a:pt x="55" y="187"/>
                  </a:cubicBezTo>
                  <a:cubicBezTo>
                    <a:pt x="55" y="187"/>
                    <a:pt x="55" y="187"/>
                    <a:pt x="55" y="187"/>
                  </a:cubicBezTo>
                  <a:cubicBezTo>
                    <a:pt x="55" y="187"/>
                    <a:pt x="55" y="187"/>
                    <a:pt x="55" y="188"/>
                  </a:cubicBezTo>
                  <a:close/>
                  <a:moveTo>
                    <a:pt x="34" y="189"/>
                  </a:moveTo>
                  <a:cubicBezTo>
                    <a:pt x="33" y="188"/>
                    <a:pt x="33" y="188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2" y="188"/>
                    <a:pt x="33" y="189"/>
                    <a:pt x="34" y="189"/>
                  </a:cubicBezTo>
                  <a:close/>
                  <a:moveTo>
                    <a:pt x="48" y="188"/>
                  </a:moveTo>
                  <a:cubicBezTo>
                    <a:pt x="48" y="188"/>
                    <a:pt x="47" y="187"/>
                    <a:pt x="47" y="187"/>
                  </a:cubicBezTo>
                  <a:cubicBezTo>
                    <a:pt x="47" y="188"/>
                    <a:pt x="47" y="189"/>
                    <a:pt x="48" y="188"/>
                  </a:cubicBezTo>
                  <a:close/>
                  <a:moveTo>
                    <a:pt x="59" y="188"/>
                  </a:moveTo>
                  <a:cubicBezTo>
                    <a:pt x="59" y="188"/>
                    <a:pt x="59" y="188"/>
                    <a:pt x="59" y="188"/>
                  </a:cubicBezTo>
                  <a:cubicBezTo>
                    <a:pt x="59" y="188"/>
                    <a:pt x="59" y="187"/>
                    <a:pt x="58" y="187"/>
                  </a:cubicBezTo>
                  <a:cubicBezTo>
                    <a:pt x="59" y="188"/>
                    <a:pt x="59" y="188"/>
                    <a:pt x="59" y="188"/>
                  </a:cubicBezTo>
                  <a:close/>
                  <a:moveTo>
                    <a:pt x="63" y="189"/>
                  </a:moveTo>
                  <a:cubicBezTo>
                    <a:pt x="63" y="188"/>
                    <a:pt x="62" y="188"/>
                    <a:pt x="62" y="187"/>
                  </a:cubicBezTo>
                  <a:cubicBezTo>
                    <a:pt x="62" y="188"/>
                    <a:pt x="62" y="189"/>
                    <a:pt x="63" y="189"/>
                  </a:cubicBezTo>
                  <a:close/>
                  <a:moveTo>
                    <a:pt x="67" y="188"/>
                  </a:moveTo>
                  <a:cubicBezTo>
                    <a:pt x="67" y="188"/>
                    <a:pt x="66" y="187"/>
                    <a:pt x="66" y="187"/>
                  </a:cubicBezTo>
                  <a:cubicBezTo>
                    <a:pt x="66" y="188"/>
                    <a:pt x="66" y="188"/>
                    <a:pt x="67" y="188"/>
                  </a:cubicBezTo>
                  <a:close/>
                  <a:moveTo>
                    <a:pt x="44" y="189"/>
                  </a:moveTo>
                  <a:cubicBezTo>
                    <a:pt x="44" y="189"/>
                    <a:pt x="45" y="188"/>
                    <a:pt x="44" y="188"/>
                  </a:cubicBezTo>
                  <a:cubicBezTo>
                    <a:pt x="44" y="188"/>
                    <a:pt x="43" y="189"/>
                    <a:pt x="44" y="189"/>
                  </a:cubicBezTo>
                  <a:close/>
                  <a:moveTo>
                    <a:pt x="56" y="189"/>
                  </a:moveTo>
                  <a:cubicBezTo>
                    <a:pt x="56" y="189"/>
                    <a:pt x="56" y="188"/>
                    <a:pt x="56" y="188"/>
                  </a:cubicBezTo>
                  <a:cubicBezTo>
                    <a:pt x="55" y="188"/>
                    <a:pt x="56" y="189"/>
                    <a:pt x="56" y="189"/>
                  </a:cubicBezTo>
                  <a:close/>
                  <a:moveTo>
                    <a:pt x="66" y="190"/>
                  </a:moveTo>
                  <a:cubicBezTo>
                    <a:pt x="66" y="190"/>
                    <a:pt x="66" y="189"/>
                    <a:pt x="66" y="189"/>
                  </a:cubicBezTo>
                  <a:cubicBezTo>
                    <a:pt x="66" y="189"/>
                    <a:pt x="66" y="188"/>
                    <a:pt x="65" y="188"/>
                  </a:cubicBezTo>
                  <a:cubicBezTo>
                    <a:pt x="65" y="189"/>
                    <a:pt x="65" y="189"/>
                    <a:pt x="66" y="190"/>
                  </a:cubicBezTo>
                  <a:close/>
                  <a:moveTo>
                    <a:pt x="46" y="189"/>
                  </a:moveTo>
                  <a:cubicBezTo>
                    <a:pt x="47" y="189"/>
                    <a:pt x="47" y="189"/>
                    <a:pt x="47" y="189"/>
                  </a:cubicBezTo>
                  <a:cubicBezTo>
                    <a:pt x="47" y="189"/>
                    <a:pt x="47" y="189"/>
                    <a:pt x="47" y="188"/>
                  </a:cubicBezTo>
                  <a:cubicBezTo>
                    <a:pt x="46" y="188"/>
                    <a:pt x="46" y="189"/>
                    <a:pt x="46" y="189"/>
                  </a:cubicBezTo>
                  <a:close/>
                  <a:moveTo>
                    <a:pt x="59" y="189"/>
                  </a:moveTo>
                  <a:cubicBezTo>
                    <a:pt x="58" y="189"/>
                    <a:pt x="58" y="189"/>
                    <a:pt x="58" y="188"/>
                  </a:cubicBezTo>
                  <a:cubicBezTo>
                    <a:pt x="57" y="189"/>
                    <a:pt x="58" y="189"/>
                    <a:pt x="59" y="189"/>
                  </a:cubicBezTo>
                  <a:close/>
                  <a:moveTo>
                    <a:pt x="62" y="189"/>
                  </a:moveTo>
                  <a:cubicBezTo>
                    <a:pt x="62" y="189"/>
                    <a:pt x="61" y="188"/>
                    <a:pt x="61" y="188"/>
                  </a:cubicBezTo>
                  <a:cubicBezTo>
                    <a:pt x="61" y="189"/>
                    <a:pt x="61" y="189"/>
                    <a:pt x="62" y="189"/>
                  </a:cubicBezTo>
                  <a:close/>
                  <a:moveTo>
                    <a:pt x="44" y="189"/>
                  </a:moveTo>
                  <a:cubicBezTo>
                    <a:pt x="44" y="189"/>
                    <a:pt x="44" y="190"/>
                    <a:pt x="45" y="190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5" y="189"/>
                    <a:pt x="44" y="189"/>
                    <a:pt x="44" y="189"/>
                  </a:cubicBezTo>
                  <a:close/>
                  <a:moveTo>
                    <a:pt x="39" y="190"/>
                  </a:moveTo>
                  <a:cubicBezTo>
                    <a:pt x="39" y="190"/>
                    <a:pt x="38" y="189"/>
                    <a:pt x="38" y="189"/>
                  </a:cubicBezTo>
                  <a:cubicBezTo>
                    <a:pt x="38" y="190"/>
                    <a:pt x="39" y="190"/>
                    <a:pt x="39" y="190"/>
                  </a:cubicBezTo>
                  <a:close/>
                  <a:moveTo>
                    <a:pt x="55" y="190"/>
                  </a:moveTo>
                  <a:cubicBezTo>
                    <a:pt x="56" y="190"/>
                    <a:pt x="55" y="189"/>
                    <a:pt x="55" y="189"/>
                  </a:cubicBezTo>
                  <a:cubicBezTo>
                    <a:pt x="55" y="190"/>
                    <a:pt x="55" y="190"/>
                    <a:pt x="55" y="190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91"/>
                    <a:pt x="33" y="191"/>
                  </a:cubicBezTo>
                  <a:cubicBezTo>
                    <a:pt x="33" y="190"/>
                    <a:pt x="32" y="190"/>
                    <a:pt x="32" y="189"/>
                  </a:cubicBezTo>
                  <a:cubicBezTo>
                    <a:pt x="32" y="190"/>
                    <a:pt x="33" y="191"/>
                    <a:pt x="33" y="192"/>
                  </a:cubicBezTo>
                  <a:close/>
                  <a:moveTo>
                    <a:pt x="60" y="190"/>
                  </a:moveTo>
                  <a:cubicBezTo>
                    <a:pt x="60" y="191"/>
                    <a:pt x="61" y="191"/>
                    <a:pt x="61" y="192"/>
                  </a:cubicBezTo>
                  <a:cubicBezTo>
                    <a:pt x="61" y="192"/>
                    <a:pt x="61" y="191"/>
                    <a:pt x="62" y="191"/>
                  </a:cubicBezTo>
                  <a:cubicBezTo>
                    <a:pt x="61" y="190"/>
                    <a:pt x="61" y="190"/>
                    <a:pt x="60" y="189"/>
                  </a:cubicBezTo>
                  <a:cubicBezTo>
                    <a:pt x="60" y="190"/>
                    <a:pt x="60" y="190"/>
                    <a:pt x="60" y="190"/>
                  </a:cubicBezTo>
                  <a:close/>
                  <a:moveTo>
                    <a:pt x="68" y="190"/>
                  </a:moveTo>
                  <a:cubicBezTo>
                    <a:pt x="69" y="190"/>
                    <a:pt x="69" y="193"/>
                    <a:pt x="70" y="192"/>
                  </a:cubicBezTo>
                  <a:cubicBezTo>
                    <a:pt x="69" y="191"/>
                    <a:pt x="69" y="188"/>
                    <a:pt x="68" y="190"/>
                  </a:cubicBezTo>
                  <a:close/>
                  <a:moveTo>
                    <a:pt x="57" y="191"/>
                  </a:moveTo>
                  <a:cubicBezTo>
                    <a:pt x="57" y="191"/>
                    <a:pt x="57" y="190"/>
                    <a:pt x="58" y="190"/>
                  </a:cubicBezTo>
                  <a:cubicBezTo>
                    <a:pt x="58" y="190"/>
                    <a:pt x="57" y="190"/>
                    <a:pt x="57" y="190"/>
                  </a:cubicBezTo>
                  <a:cubicBezTo>
                    <a:pt x="57" y="190"/>
                    <a:pt x="57" y="190"/>
                    <a:pt x="57" y="191"/>
                  </a:cubicBezTo>
                  <a:close/>
                  <a:moveTo>
                    <a:pt x="41" y="191"/>
                  </a:moveTo>
                  <a:cubicBezTo>
                    <a:pt x="41" y="191"/>
                    <a:pt x="42" y="190"/>
                    <a:pt x="41" y="190"/>
                  </a:cubicBezTo>
                  <a:cubicBezTo>
                    <a:pt x="41" y="190"/>
                    <a:pt x="41" y="191"/>
                    <a:pt x="41" y="191"/>
                  </a:cubicBezTo>
                  <a:close/>
                  <a:moveTo>
                    <a:pt x="45" y="191"/>
                  </a:moveTo>
                  <a:cubicBezTo>
                    <a:pt x="46" y="191"/>
                    <a:pt x="46" y="190"/>
                    <a:pt x="46" y="190"/>
                  </a:cubicBezTo>
                  <a:cubicBezTo>
                    <a:pt x="45" y="190"/>
                    <a:pt x="45" y="190"/>
                    <a:pt x="45" y="191"/>
                  </a:cubicBezTo>
                  <a:close/>
                  <a:moveTo>
                    <a:pt x="55" y="192"/>
                  </a:moveTo>
                  <a:cubicBezTo>
                    <a:pt x="55" y="192"/>
                    <a:pt x="55" y="191"/>
                    <a:pt x="55" y="191"/>
                  </a:cubicBezTo>
                  <a:cubicBezTo>
                    <a:pt x="54" y="191"/>
                    <a:pt x="54" y="190"/>
                    <a:pt x="54" y="190"/>
                  </a:cubicBezTo>
                  <a:cubicBezTo>
                    <a:pt x="54" y="191"/>
                    <a:pt x="54" y="191"/>
                    <a:pt x="55" y="192"/>
                  </a:cubicBezTo>
                  <a:close/>
                  <a:moveTo>
                    <a:pt x="65" y="191"/>
                  </a:moveTo>
                  <a:cubicBezTo>
                    <a:pt x="64" y="190"/>
                    <a:pt x="64" y="190"/>
                    <a:pt x="64" y="190"/>
                  </a:cubicBezTo>
                  <a:cubicBezTo>
                    <a:pt x="63" y="191"/>
                    <a:pt x="64" y="192"/>
                    <a:pt x="65" y="191"/>
                  </a:cubicBezTo>
                  <a:close/>
                  <a:moveTo>
                    <a:pt x="43" y="190"/>
                  </a:moveTo>
                  <a:cubicBezTo>
                    <a:pt x="44" y="190"/>
                    <a:pt x="44" y="191"/>
                    <a:pt x="44" y="191"/>
                  </a:cubicBezTo>
                  <a:cubicBezTo>
                    <a:pt x="44" y="190"/>
                    <a:pt x="43" y="190"/>
                    <a:pt x="43" y="190"/>
                  </a:cubicBezTo>
                  <a:close/>
                  <a:moveTo>
                    <a:pt x="67" y="191"/>
                  </a:moveTo>
                  <a:cubicBezTo>
                    <a:pt x="67" y="191"/>
                    <a:pt x="67" y="192"/>
                    <a:pt x="68" y="192"/>
                  </a:cubicBezTo>
                  <a:cubicBezTo>
                    <a:pt x="68" y="191"/>
                    <a:pt x="68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lose/>
                  <a:moveTo>
                    <a:pt x="35" y="192"/>
                  </a:moveTo>
                  <a:cubicBezTo>
                    <a:pt x="36" y="192"/>
                    <a:pt x="35" y="193"/>
                    <a:pt x="34" y="193"/>
                  </a:cubicBezTo>
                  <a:cubicBezTo>
                    <a:pt x="35" y="193"/>
                    <a:pt x="35" y="193"/>
                    <a:pt x="36" y="193"/>
                  </a:cubicBezTo>
                  <a:cubicBezTo>
                    <a:pt x="36" y="193"/>
                    <a:pt x="35" y="193"/>
                    <a:pt x="35" y="194"/>
                  </a:cubicBezTo>
                  <a:cubicBezTo>
                    <a:pt x="38" y="193"/>
                    <a:pt x="40" y="194"/>
                    <a:pt x="43" y="193"/>
                  </a:cubicBezTo>
                  <a:cubicBezTo>
                    <a:pt x="43" y="193"/>
                    <a:pt x="44" y="192"/>
                    <a:pt x="43" y="191"/>
                  </a:cubicBezTo>
                  <a:cubicBezTo>
                    <a:pt x="42" y="192"/>
                    <a:pt x="42" y="193"/>
                    <a:pt x="41" y="193"/>
                  </a:cubicBezTo>
                  <a:cubicBezTo>
                    <a:pt x="40" y="193"/>
                    <a:pt x="40" y="193"/>
                    <a:pt x="40" y="192"/>
                  </a:cubicBezTo>
                  <a:cubicBezTo>
                    <a:pt x="39" y="192"/>
                    <a:pt x="39" y="193"/>
                    <a:pt x="39" y="193"/>
                  </a:cubicBezTo>
                  <a:cubicBezTo>
                    <a:pt x="37" y="193"/>
                    <a:pt x="37" y="190"/>
                    <a:pt x="35" y="192"/>
                  </a:cubicBezTo>
                  <a:close/>
                  <a:moveTo>
                    <a:pt x="65" y="192"/>
                  </a:moveTo>
                  <a:cubicBezTo>
                    <a:pt x="65" y="192"/>
                    <a:pt x="66" y="192"/>
                    <a:pt x="65" y="191"/>
                  </a:cubicBezTo>
                  <a:cubicBezTo>
                    <a:pt x="65" y="192"/>
                    <a:pt x="65" y="192"/>
                    <a:pt x="65" y="192"/>
                  </a:cubicBezTo>
                  <a:close/>
                  <a:moveTo>
                    <a:pt x="58" y="195"/>
                  </a:moveTo>
                  <a:cubicBezTo>
                    <a:pt x="58" y="195"/>
                    <a:pt x="59" y="194"/>
                    <a:pt x="59" y="194"/>
                  </a:cubicBezTo>
                  <a:cubicBezTo>
                    <a:pt x="58" y="194"/>
                    <a:pt x="58" y="194"/>
                    <a:pt x="58" y="194"/>
                  </a:cubicBezTo>
                  <a:cubicBezTo>
                    <a:pt x="58" y="194"/>
                    <a:pt x="58" y="194"/>
                    <a:pt x="58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0AF10A2B-4F21-2A2E-90BE-027D9B957B87}"/>
                </a:ext>
              </a:extLst>
            </p:cNvPr>
            <p:cNvSpPr/>
            <p:nvPr/>
          </p:nvSpPr>
          <p:spPr bwMode="auto">
            <a:xfrm>
              <a:off x="9117013" y="2265363"/>
              <a:ext cx="55563" cy="254000"/>
            </a:xfrm>
            <a:custGeom>
              <a:avLst/>
              <a:gdLst>
                <a:gd name="T0" fmla="*/ 4 w 6"/>
                <a:gd name="T1" fmla="*/ 1 h 27"/>
                <a:gd name="T2" fmla="*/ 4 w 6"/>
                <a:gd name="T3" fmla="*/ 8 h 27"/>
                <a:gd name="T4" fmla="*/ 3 w 6"/>
                <a:gd name="T5" fmla="*/ 9 h 27"/>
                <a:gd name="T6" fmla="*/ 4 w 6"/>
                <a:gd name="T7" fmla="*/ 22 h 27"/>
                <a:gd name="T8" fmla="*/ 4 w 6"/>
                <a:gd name="T9" fmla="*/ 27 h 27"/>
                <a:gd name="T10" fmla="*/ 1 w 6"/>
                <a:gd name="T11" fmla="*/ 13 h 27"/>
                <a:gd name="T12" fmla="*/ 2 w 6"/>
                <a:gd name="T13" fmla="*/ 0 h 27"/>
                <a:gd name="T14" fmla="*/ 4 w 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7">
                  <a:moveTo>
                    <a:pt x="4" y="1"/>
                  </a:moveTo>
                  <a:cubicBezTo>
                    <a:pt x="4" y="3"/>
                    <a:pt x="3" y="5"/>
                    <a:pt x="4" y="8"/>
                  </a:cubicBezTo>
                  <a:cubicBezTo>
                    <a:pt x="4" y="8"/>
                    <a:pt x="3" y="9"/>
                    <a:pt x="3" y="9"/>
                  </a:cubicBezTo>
                  <a:cubicBezTo>
                    <a:pt x="4" y="13"/>
                    <a:pt x="4" y="18"/>
                    <a:pt x="4" y="22"/>
                  </a:cubicBezTo>
                  <a:cubicBezTo>
                    <a:pt x="5" y="23"/>
                    <a:pt x="6" y="26"/>
                    <a:pt x="4" y="27"/>
                  </a:cubicBezTo>
                  <a:cubicBezTo>
                    <a:pt x="2" y="23"/>
                    <a:pt x="2" y="18"/>
                    <a:pt x="1" y="13"/>
                  </a:cubicBezTo>
                  <a:cubicBezTo>
                    <a:pt x="1" y="9"/>
                    <a:pt x="0" y="4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9CD1F398-9977-3999-50CD-E495DBA163BF}"/>
                </a:ext>
              </a:extLst>
            </p:cNvPr>
            <p:cNvSpPr/>
            <p:nvPr/>
          </p:nvSpPr>
          <p:spPr bwMode="auto">
            <a:xfrm>
              <a:off x="9042400" y="2265363"/>
              <a:ext cx="36513" cy="280988"/>
            </a:xfrm>
            <a:custGeom>
              <a:avLst/>
              <a:gdLst>
                <a:gd name="T0" fmla="*/ 3 w 4"/>
                <a:gd name="T1" fmla="*/ 1 h 30"/>
                <a:gd name="T2" fmla="*/ 3 w 4"/>
                <a:gd name="T3" fmla="*/ 11 h 30"/>
                <a:gd name="T4" fmla="*/ 3 w 4"/>
                <a:gd name="T5" fmla="*/ 11 h 30"/>
                <a:gd name="T6" fmla="*/ 3 w 4"/>
                <a:gd name="T7" fmla="*/ 17 h 30"/>
                <a:gd name="T8" fmla="*/ 4 w 4"/>
                <a:gd name="T9" fmla="*/ 30 h 30"/>
                <a:gd name="T10" fmla="*/ 2 w 4"/>
                <a:gd name="T11" fmla="*/ 23 h 30"/>
                <a:gd name="T12" fmla="*/ 0 w 4"/>
                <a:gd name="T13" fmla="*/ 1 h 30"/>
                <a:gd name="T14" fmla="*/ 3 w 4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0">
                  <a:moveTo>
                    <a:pt x="3" y="1"/>
                  </a:moveTo>
                  <a:cubicBezTo>
                    <a:pt x="2" y="4"/>
                    <a:pt x="3" y="8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3"/>
                    <a:pt x="4" y="16"/>
                    <a:pt x="3" y="17"/>
                  </a:cubicBezTo>
                  <a:cubicBezTo>
                    <a:pt x="4" y="21"/>
                    <a:pt x="4" y="26"/>
                    <a:pt x="4" y="30"/>
                  </a:cubicBezTo>
                  <a:cubicBezTo>
                    <a:pt x="2" y="29"/>
                    <a:pt x="2" y="25"/>
                    <a:pt x="2" y="23"/>
                  </a:cubicBezTo>
                  <a:cubicBezTo>
                    <a:pt x="1" y="15"/>
                    <a:pt x="2" y="9"/>
                    <a:pt x="0" y="1"/>
                  </a:cubicBezTo>
                  <a:cubicBezTo>
                    <a:pt x="1" y="0"/>
                    <a:pt x="2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58" name="Freeform 50">
              <a:extLst>
                <a:ext uri="{FF2B5EF4-FFF2-40B4-BE49-F238E27FC236}">
                  <a16:creationId xmlns:a16="http://schemas.microsoft.com/office/drawing/2014/main" id="{13500E8D-36D7-54BD-5C32-28E0F88FD681}"/>
                </a:ext>
              </a:extLst>
            </p:cNvPr>
            <p:cNvSpPr/>
            <p:nvPr/>
          </p:nvSpPr>
          <p:spPr bwMode="auto">
            <a:xfrm>
              <a:off x="8966200" y="2284413"/>
              <a:ext cx="47625" cy="261938"/>
            </a:xfrm>
            <a:custGeom>
              <a:avLst/>
              <a:gdLst>
                <a:gd name="T0" fmla="*/ 2 w 5"/>
                <a:gd name="T1" fmla="*/ 0 h 28"/>
                <a:gd name="T2" fmla="*/ 3 w 5"/>
                <a:gd name="T3" fmla="*/ 5 h 28"/>
                <a:gd name="T4" fmla="*/ 3 w 5"/>
                <a:gd name="T5" fmla="*/ 6 h 28"/>
                <a:gd name="T6" fmla="*/ 5 w 5"/>
                <a:gd name="T7" fmla="*/ 28 h 28"/>
                <a:gd name="T8" fmla="*/ 3 w 5"/>
                <a:gd name="T9" fmla="*/ 22 h 28"/>
                <a:gd name="T10" fmla="*/ 0 w 5"/>
                <a:gd name="T11" fmla="*/ 3 h 28"/>
                <a:gd name="T12" fmla="*/ 0 w 5"/>
                <a:gd name="T13" fmla="*/ 1 h 28"/>
                <a:gd name="T14" fmla="*/ 2 w 5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8">
                  <a:moveTo>
                    <a:pt x="2" y="0"/>
                  </a:moveTo>
                  <a:cubicBezTo>
                    <a:pt x="4" y="1"/>
                    <a:pt x="3" y="3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12"/>
                    <a:pt x="5" y="20"/>
                    <a:pt x="5" y="28"/>
                  </a:cubicBezTo>
                  <a:cubicBezTo>
                    <a:pt x="3" y="27"/>
                    <a:pt x="3" y="24"/>
                    <a:pt x="3" y="22"/>
                  </a:cubicBezTo>
                  <a:cubicBezTo>
                    <a:pt x="2" y="15"/>
                    <a:pt x="2" y="10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59" name="Freeform 51">
              <a:extLst>
                <a:ext uri="{FF2B5EF4-FFF2-40B4-BE49-F238E27FC236}">
                  <a16:creationId xmlns:a16="http://schemas.microsoft.com/office/drawing/2014/main" id="{379F3F4F-CCB2-D3E8-2DF6-46C6DB44DBBB}"/>
                </a:ext>
              </a:extLst>
            </p:cNvPr>
            <p:cNvSpPr/>
            <p:nvPr/>
          </p:nvSpPr>
          <p:spPr bwMode="auto">
            <a:xfrm>
              <a:off x="8159750" y="2536825"/>
              <a:ext cx="26988" cy="28575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1 h 3"/>
                <a:gd name="T4" fmla="*/ 1 w 3"/>
                <a:gd name="T5" fmla="*/ 3 h 3"/>
                <a:gd name="T6" fmla="*/ 0 w 3"/>
                <a:gd name="T7" fmla="*/ 3 h 3"/>
                <a:gd name="T8" fmla="*/ 0 w 3"/>
                <a:gd name="T9" fmla="*/ 1 h 3"/>
                <a:gd name="T10" fmla="*/ 1 w 3"/>
                <a:gd name="T11" fmla="*/ 2 h 3"/>
                <a:gd name="T12" fmla="*/ 2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2" y="1"/>
                    <a:pt x="3" y="1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2"/>
                    <a:pt x="1" y="2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0" name="Freeform 52">
              <a:extLst>
                <a:ext uri="{FF2B5EF4-FFF2-40B4-BE49-F238E27FC236}">
                  <a16:creationId xmlns:a16="http://schemas.microsoft.com/office/drawing/2014/main" id="{52DF711D-8992-FC7D-4629-8EAE455CE7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2938" y="2555875"/>
              <a:ext cx="196850" cy="254000"/>
            </a:xfrm>
            <a:custGeom>
              <a:avLst/>
              <a:gdLst>
                <a:gd name="T0" fmla="*/ 3 w 21"/>
                <a:gd name="T1" fmla="*/ 26 h 27"/>
                <a:gd name="T2" fmla="*/ 2 w 21"/>
                <a:gd name="T3" fmla="*/ 22 h 27"/>
                <a:gd name="T4" fmla="*/ 1 w 21"/>
                <a:gd name="T5" fmla="*/ 6 h 27"/>
                <a:gd name="T6" fmla="*/ 2 w 21"/>
                <a:gd name="T7" fmla="*/ 7 h 27"/>
                <a:gd name="T8" fmla="*/ 2 w 21"/>
                <a:gd name="T9" fmla="*/ 5 h 27"/>
                <a:gd name="T10" fmla="*/ 0 w 21"/>
                <a:gd name="T11" fmla="*/ 3 h 27"/>
                <a:gd name="T12" fmla="*/ 9 w 21"/>
                <a:gd name="T13" fmla="*/ 0 h 27"/>
                <a:gd name="T14" fmla="*/ 21 w 21"/>
                <a:gd name="T15" fmla="*/ 9 h 27"/>
                <a:gd name="T16" fmla="*/ 20 w 21"/>
                <a:gd name="T17" fmla="*/ 16 h 27"/>
                <a:gd name="T18" fmla="*/ 15 w 21"/>
                <a:gd name="T19" fmla="*/ 19 h 27"/>
                <a:gd name="T20" fmla="*/ 14 w 21"/>
                <a:gd name="T21" fmla="*/ 22 h 27"/>
                <a:gd name="T22" fmla="*/ 3 w 21"/>
                <a:gd name="T23" fmla="*/ 26 h 27"/>
                <a:gd name="T24" fmla="*/ 10 w 21"/>
                <a:gd name="T25" fmla="*/ 22 h 27"/>
                <a:gd name="T26" fmla="*/ 19 w 21"/>
                <a:gd name="T27" fmla="*/ 11 h 27"/>
                <a:gd name="T28" fmla="*/ 3 w 21"/>
                <a:gd name="T29" fmla="*/ 3 h 27"/>
                <a:gd name="T30" fmla="*/ 5 w 21"/>
                <a:gd name="T31" fmla="*/ 24 h 27"/>
                <a:gd name="T32" fmla="*/ 10 w 21"/>
                <a:gd name="T33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7">
                  <a:moveTo>
                    <a:pt x="3" y="26"/>
                  </a:moveTo>
                  <a:cubicBezTo>
                    <a:pt x="2" y="25"/>
                    <a:pt x="2" y="24"/>
                    <a:pt x="2" y="22"/>
                  </a:cubicBezTo>
                  <a:cubicBezTo>
                    <a:pt x="2" y="17"/>
                    <a:pt x="0" y="11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6"/>
                    <a:pt x="1" y="6"/>
                    <a:pt x="2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1"/>
                    <a:pt x="5" y="0"/>
                    <a:pt x="9" y="0"/>
                  </a:cubicBezTo>
                  <a:cubicBezTo>
                    <a:pt x="15" y="1"/>
                    <a:pt x="19" y="5"/>
                    <a:pt x="21" y="9"/>
                  </a:cubicBezTo>
                  <a:cubicBezTo>
                    <a:pt x="21" y="11"/>
                    <a:pt x="21" y="14"/>
                    <a:pt x="20" y="16"/>
                  </a:cubicBezTo>
                  <a:cubicBezTo>
                    <a:pt x="19" y="18"/>
                    <a:pt x="17" y="18"/>
                    <a:pt x="15" y="19"/>
                  </a:cubicBezTo>
                  <a:cubicBezTo>
                    <a:pt x="14" y="20"/>
                    <a:pt x="14" y="21"/>
                    <a:pt x="14" y="22"/>
                  </a:cubicBezTo>
                  <a:cubicBezTo>
                    <a:pt x="12" y="25"/>
                    <a:pt x="6" y="27"/>
                    <a:pt x="3" y="26"/>
                  </a:cubicBezTo>
                  <a:close/>
                  <a:moveTo>
                    <a:pt x="10" y="22"/>
                  </a:moveTo>
                  <a:cubicBezTo>
                    <a:pt x="12" y="18"/>
                    <a:pt x="19" y="17"/>
                    <a:pt x="19" y="11"/>
                  </a:cubicBezTo>
                  <a:cubicBezTo>
                    <a:pt x="18" y="5"/>
                    <a:pt x="10" y="2"/>
                    <a:pt x="3" y="3"/>
                  </a:cubicBezTo>
                  <a:cubicBezTo>
                    <a:pt x="3" y="11"/>
                    <a:pt x="4" y="18"/>
                    <a:pt x="5" y="24"/>
                  </a:cubicBezTo>
                  <a:cubicBezTo>
                    <a:pt x="7" y="24"/>
                    <a:pt x="8" y="22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1" name="Freeform 53">
              <a:extLst>
                <a:ext uri="{FF2B5EF4-FFF2-40B4-BE49-F238E27FC236}">
                  <a16:creationId xmlns:a16="http://schemas.microsoft.com/office/drawing/2014/main" id="{34F2F70E-C129-CE2F-879D-92EA6BD8CB3D}"/>
                </a:ext>
              </a:extLst>
            </p:cNvPr>
            <p:cNvSpPr/>
            <p:nvPr/>
          </p:nvSpPr>
          <p:spPr bwMode="auto">
            <a:xfrm>
              <a:off x="9145588" y="2659063"/>
              <a:ext cx="36513" cy="38100"/>
            </a:xfrm>
            <a:custGeom>
              <a:avLst/>
              <a:gdLst>
                <a:gd name="T0" fmla="*/ 4 w 4"/>
                <a:gd name="T1" fmla="*/ 1 h 4"/>
                <a:gd name="T2" fmla="*/ 1 w 4"/>
                <a:gd name="T3" fmla="*/ 4 h 4"/>
                <a:gd name="T4" fmla="*/ 0 w 4"/>
                <a:gd name="T5" fmla="*/ 2 h 4"/>
                <a:gd name="T6" fmla="*/ 4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3" y="2"/>
                    <a:pt x="3" y="4"/>
                    <a:pt x="1" y="4"/>
                  </a:cubicBezTo>
                  <a:cubicBezTo>
                    <a:pt x="0" y="3"/>
                    <a:pt x="1" y="3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2" name="Freeform 54">
              <a:extLst>
                <a:ext uri="{FF2B5EF4-FFF2-40B4-BE49-F238E27FC236}">
                  <a16:creationId xmlns:a16="http://schemas.microsoft.com/office/drawing/2014/main" id="{F70655D9-0265-15B3-2645-643F07861E91}"/>
                </a:ext>
              </a:extLst>
            </p:cNvPr>
            <p:cNvSpPr/>
            <p:nvPr/>
          </p:nvSpPr>
          <p:spPr bwMode="auto">
            <a:xfrm>
              <a:off x="9059863" y="2668588"/>
              <a:ext cx="47625" cy="38100"/>
            </a:xfrm>
            <a:custGeom>
              <a:avLst/>
              <a:gdLst>
                <a:gd name="T0" fmla="*/ 5 w 5"/>
                <a:gd name="T1" fmla="*/ 2 h 4"/>
                <a:gd name="T2" fmla="*/ 3 w 5"/>
                <a:gd name="T3" fmla="*/ 4 h 4"/>
                <a:gd name="T4" fmla="*/ 5 w 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4" y="3"/>
                    <a:pt x="4" y="4"/>
                    <a:pt x="3" y="4"/>
                  </a:cubicBezTo>
                  <a:cubicBezTo>
                    <a:pt x="0" y="4"/>
                    <a:pt x="2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3" name="Freeform 55">
              <a:extLst>
                <a:ext uri="{FF2B5EF4-FFF2-40B4-BE49-F238E27FC236}">
                  <a16:creationId xmlns:a16="http://schemas.microsoft.com/office/drawing/2014/main" id="{BAA5CF57-110C-11FA-2F32-28B4DE7F4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4775" y="2678113"/>
              <a:ext cx="38100" cy="46038"/>
            </a:xfrm>
            <a:custGeom>
              <a:avLst/>
              <a:gdLst>
                <a:gd name="T0" fmla="*/ 3 w 4"/>
                <a:gd name="T1" fmla="*/ 1 h 5"/>
                <a:gd name="T2" fmla="*/ 4 w 4"/>
                <a:gd name="T3" fmla="*/ 4 h 5"/>
                <a:gd name="T4" fmla="*/ 1 w 4"/>
                <a:gd name="T5" fmla="*/ 4 h 5"/>
                <a:gd name="T6" fmla="*/ 3 w 4"/>
                <a:gd name="T7" fmla="*/ 1 h 5"/>
                <a:gd name="T8" fmla="*/ 2 w 4"/>
                <a:gd name="T9" fmla="*/ 3 h 5"/>
                <a:gd name="T10" fmla="*/ 3 w 4"/>
                <a:gd name="T11" fmla="*/ 3 h 5"/>
                <a:gd name="T12" fmla="*/ 1 w 4"/>
                <a:gd name="T13" fmla="*/ 2 h 5"/>
                <a:gd name="T14" fmla="*/ 2 w 4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3" y="2"/>
                    <a:pt x="3" y="3"/>
                    <a:pt x="4" y="4"/>
                  </a:cubicBezTo>
                  <a:cubicBezTo>
                    <a:pt x="3" y="5"/>
                    <a:pt x="2" y="4"/>
                    <a:pt x="1" y="4"/>
                  </a:cubicBezTo>
                  <a:cubicBezTo>
                    <a:pt x="0" y="3"/>
                    <a:pt x="0" y="0"/>
                    <a:pt x="3" y="1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4" name="Freeform 56">
              <a:extLst>
                <a:ext uri="{FF2B5EF4-FFF2-40B4-BE49-F238E27FC236}">
                  <a16:creationId xmlns:a16="http://schemas.microsoft.com/office/drawing/2014/main" id="{A71C9D9B-77AF-E022-1FB9-7C5A43AE1B8F}"/>
                </a:ext>
              </a:extLst>
            </p:cNvPr>
            <p:cNvSpPr/>
            <p:nvPr/>
          </p:nvSpPr>
          <p:spPr bwMode="auto">
            <a:xfrm>
              <a:off x="8497888" y="2528888"/>
              <a:ext cx="177800" cy="242888"/>
            </a:xfrm>
            <a:custGeom>
              <a:avLst/>
              <a:gdLst>
                <a:gd name="T0" fmla="*/ 6 w 19"/>
                <a:gd name="T1" fmla="*/ 23 h 26"/>
                <a:gd name="T2" fmla="*/ 17 w 19"/>
                <a:gd name="T3" fmla="*/ 22 h 26"/>
                <a:gd name="T4" fmla="*/ 19 w 19"/>
                <a:gd name="T5" fmla="*/ 23 h 26"/>
                <a:gd name="T6" fmla="*/ 19 w 19"/>
                <a:gd name="T7" fmla="*/ 26 h 26"/>
                <a:gd name="T8" fmla="*/ 15 w 19"/>
                <a:gd name="T9" fmla="*/ 25 h 26"/>
                <a:gd name="T10" fmla="*/ 4 w 19"/>
                <a:gd name="T11" fmla="*/ 26 h 26"/>
                <a:gd name="T12" fmla="*/ 1 w 19"/>
                <a:gd name="T13" fmla="*/ 12 h 26"/>
                <a:gd name="T14" fmla="*/ 0 w 19"/>
                <a:gd name="T15" fmla="*/ 2 h 26"/>
                <a:gd name="T16" fmla="*/ 14 w 19"/>
                <a:gd name="T17" fmla="*/ 0 h 26"/>
                <a:gd name="T18" fmla="*/ 14 w 19"/>
                <a:gd name="T19" fmla="*/ 4 h 26"/>
                <a:gd name="T20" fmla="*/ 12 w 19"/>
                <a:gd name="T21" fmla="*/ 2 h 26"/>
                <a:gd name="T22" fmla="*/ 3 w 19"/>
                <a:gd name="T23" fmla="*/ 3 h 26"/>
                <a:gd name="T24" fmla="*/ 4 w 19"/>
                <a:gd name="T25" fmla="*/ 10 h 26"/>
                <a:gd name="T26" fmla="*/ 16 w 19"/>
                <a:gd name="T27" fmla="*/ 9 h 26"/>
                <a:gd name="T28" fmla="*/ 10 w 19"/>
                <a:gd name="T29" fmla="*/ 11 h 26"/>
                <a:gd name="T30" fmla="*/ 9 w 19"/>
                <a:gd name="T31" fmla="*/ 11 h 26"/>
                <a:gd name="T32" fmla="*/ 5 w 19"/>
                <a:gd name="T33" fmla="*/ 13 h 26"/>
                <a:gd name="T34" fmla="*/ 4 w 19"/>
                <a:gd name="T35" fmla="*/ 15 h 26"/>
                <a:gd name="T36" fmla="*/ 6 w 19"/>
                <a:gd name="T3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6">
                  <a:moveTo>
                    <a:pt x="6" y="23"/>
                  </a:moveTo>
                  <a:cubicBezTo>
                    <a:pt x="9" y="24"/>
                    <a:pt x="15" y="24"/>
                    <a:pt x="17" y="22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4"/>
                    <a:pt x="19" y="25"/>
                    <a:pt x="19" y="26"/>
                  </a:cubicBezTo>
                  <a:cubicBezTo>
                    <a:pt x="18" y="26"/>
                    <a:pt x="16" y="26"/>
                    <a:pt x="15" y="25"/>
                  </a:cubicBezTo>
                  <a:cubicBezTo>
                    <a:pt x="13" y="26"/>
                    <a:pt x="7" y="26"/>
                    <a:pt x="4" y="26"/>
                  </a:cubicBezTo>
                  <a:cubicBezTo>
                    <a:pt x="3" y="22"/>
                    <a:pt x="3" y="16"/>
                    <a:pt x="1" y="12"/>
                  </a:cubicBezTo>
                  <a:cubicBezTo>
                    <a:pt x="2" y="8"/>
                    <a:pt x="0" y="5"/>
                    <a:pt x="0" y="2"/>
                  </a:cubicBezTo>
                  <a:cubicBezTo>
                    <a:pt x="4" y="0"/>
                    <a:pt x="10" y="0"/>
                    <a:pt x="14" y="0"/>
                  </a:cubicBezTo>
                  <a:cubicBezTo>
                    <a:pt x="14" y="1"/>
                    <a:pt x="16" y="3"/>
                    <a:pt x="14" y="4"/>
                  </a:cubicBezTo>
                  <a:cubicBezTo>
                    <a:pt x="13" y="4"/>
                    <a:pt x="12" y="3"/>
                    <a:pt x="12" y="2"/>
                  </a:cubicBezTo>
                  <a:cubicBezTo>
                    <a:pt x="9" y="1"/>
                    <a:pt x="7" y="3"/>
                    <a:pt x="3" y="3"/>
                  </a:cubicBezTo>
                  <a:cubicBezTo>
                    <a:pt x="3" y="6"/>
                    <a:pt x="3" y="8"/>
                    <a:pt x="4" y="10"/>
                  </a:cubicBezTo>
                  <a:cubicBezTo>
                    <a:pt x="8" y="9"/>
                    <a:pt x="13" y="6"/>
                    <a:pt x="16" y="9"/>
                  </a:cubicBezTo>
                  <a:cubicBezTo>
                    <a:pt x="15" y="11"/>
                    <a:pt x="12" y="8"/>
                    <a:pt x="10" y="11"/>
                  </a:cubicBezTo>
                  <a:cubicBezTo>
                    <a:pt x="9" y="11"/>
                    <a:pt x="9" y="10"/>
                    <a:pt x="9" y="11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5" y="18"/>
                    <a:pt x="5" y="19"/>
                    <a:pt x="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5" name="Freeform 57">
              <a:extLst>
                <a:ext uri="{FF2B5EF4-FFF2-40B4-BE49-F238E27FC236}">
                  <a16:creationId xmlns:a16="http://schemas.microsoft.com/office/drawing/2014/main" id="{4045FB5E-7377-3896-6684-2215EE406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2500313"/>
              <a:ext cx="198438" cy="300038"/>
            </a:xfrm>
            <a:custGeom>
              <a:avLst/>
              <a:gdLst>
                <a:gd name="T0" fmla="*/ 5 w 21"/>
                <a:gd name="T1" fmla="*/ 0 h 32"/>
                <a:gd name="T2" fmla="*/ 8 w 21"/>
                <a:gd name="T3" fmla="*/ 1 h 32"/>
                <a:gd name="T4" fmla="*/ 11 w 21"/>
                <a:gd name="T5" fmla="*/ 8 h 32"/>
                <a:gd name="T6" fmla="*/ 17 w 21"/>
                <a:gd name="T7" fmla="*/ 20 h 32"/>
                <a:gd name="T8" fmla="*/ 20 w 21"/>
                <a:gd name="T9" fmla="*/ 26 h 32"/>
                <a:gd name="T10" fmla="*/ 20 w 21"/>
                <a:gd name="T11" fmla="*/ 28 h 32"/>
                <a:gd name="T12" fmla="*/ 18 w 21"/>
                <a:gd name="T13" fmla="*/ 28 h 32"/>
                <a:gd name="T14" fmla="*/ 17 w 21"/>
                <a:gd name="T15" fmla="*/ 30 h 32"/>
                <a:gd name="T16" fmla="*/ 15 w 21"/>
                <a:gd name="T17" fmla="*/ 25 h 32"/>
                <a:gd name="T18" fmla="*/ 15 w 21"/>
                <a:gd name="T19" fmla="*/ 23 h 32"/>
                <a:gd name="T20" fmla="*/ 12 w 21"/>
                <a:gd name="T21" fmla="*/ 17 h 32"/>
                <a:gd name="T22" fmla="*/ 4 w 21"/>
                <a:gd name="T23" fmla="*/ 18 h 32"/>
                <a:gd name="T24" fmla="*/ 5 w 21"/>
                <a:gd name="T25" fmla="*/ 30 h 32"/>
                <a:gd name="T26" fmla="*/ 0 w 21"/>
                <a:gd name="T27" fmla="*/ 31 h 32"/>
                <a:gd name="T28" fmla="*/ 5 w 21"/>
                <a:gd name="T29" fmla="*/ 0 h 32"/>
                <a:gd name="T30" fmla="*/ 5 w 21"/>
                <a:gd name="T31" fmla="*/ 15 h 32"/>
                <a:gd name="T32" fmla="*/ 11 w 21"/>
                <a:gd name="T33" fmla="*/ 15 h 32"/>
                <a:gd name="T34" fmla="*/ 7 w 21"/>
                <a:gd name="T35" fmla="*/ 5 h 32"/>
                <a:gd name="T36" fmla="*/ 5 w 21"/>
                <a:gd name="T37" fmla="*/ 11 h 32"/>
                <a:gd name="T38" fmla="*/ 5 w 21"/>
                <a:gd name="T3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7" y="0"/>
                    <a:pt x="7" y="1"/>
                    <a:pt x="8" y="1"/>
                  </a:cubicBezTo>
                  <a:cubicBezTo>
                    <a:pt x="8" y="4"/>
                    <a:pt x="11" y="5"/>
                    <a:pt x="11" y="8"/>
                  </a:cubicBezTo>
                  <a:cubicBezTo>
                    <a:pt x="14" y="11"/>
                    <a:pt x="13" y="17"/>
                    <a:pt x="17" y="20"/>
                  </a:cubicBezTo>
                  <a:cubicBezTo>
                    <a:pt x="17" y="23"/>
                    <a:pt x="17" y="25"/>
                    <a:pt x="20" y="26"/>
                  </a:cubicBezTo>
                  <a:cubicBezTo>
                    <a:pt x="20" y="27"/>
                    <a:pt x="21" y="27"/>
                    <a:pt x="20" y="28"/>
                  </a:cubicBezTo>
                  <a:cubicBezTo>
                    <a:pt x="19" y="28"/>
                    <a:pt x="19" y="29"/>
                    <a:pt x="18" y="28"/>
                  </a:cubicBezTo>
                  <a:cubicBezTo>
                    <a:pt x="17" y="28"/>
                    <a:pt x="18" y="30"/>
                    <a:pt x="17" y="30"/>
                  </a:cubicBezTo>
                  <a:cubicBezTo>
                    <a:pt x="16" y="29"/>
                    <a:pt x="17" y="26"/>
                    <a:pt x="15" y="25"/>
                  </a:cubicBezTo>
                  <a:cubicBezTo>
                    <a:pt x="15" y="24"/>
                    <a:pt x="15" y="23"/>
                    <a:pt x="15" y="23"/>
                  </a:cubicBezTo>
                  <a:cubicBezTo>
                    <a:pt x="14" y="21"/>
                    <a:pt x="13" y="19"/>
                    <a:pt x="12" y="17"/>
                  </a:cubicBezTo>
                  <a:cubicBezTo>
                    <a:pt x="10" y="18"/>
                    <a:pt x="6" y="17"/>
                    <a:pt x="4" y="18"/>
                  </a:cubicBezTo>
                  <a:cubicBezTo>
                    <a:pt x="4" y="22"/>
                    <a:pt x="3" y="27"/>
                    <a:pt x="5" y="30"/>
                  </a:cubicBezTo>
                  <a:cubicBezTo>
                    <a:pt x="4" y="31"/>
                    <a:pt x="2" y="32"/>
                    <a:pt x="0" y="31"/>
                  </a:cubicBezTo>
                  <a:cubicBezTo>
                    <a:pt x="2" y="20"/>
                    <a:pt x="3" y="10"/>
                    <a:pt x="5" y="0"/>
                  </a:cubicBezTo>
                  <a:close/>
                  <a:moveTo>
                    <a:pt x="5" y="15"/>
                  </a:moveTo>
                  <a:cubicBezTo>
                    <a:pt x="8" y="15"/>
                    <a:pt x="9" y="15"/>
                    <a:pt x="11" y="15"/>
                  </a:cubicBezTo>
                  <a:cubicBezTo>
                    <a:pt x="10" y="11"/>
                    <a:pt x="9" y="7"/>
                    <a:pt x="7" y="5"/>
                  </a:cubicBezTo>
                  <a:cubicBezTo>
                    <a:pt x="6" y="7"/>
                    <a:pt x="6" y="10"/>
                    <a:pt x="5" y="11"/>
                  </a:cubicBezTo>
                  <a:cubicBezTo>
                    <a:pt x="6" y="11"/>
                    <a:pt x="5" y="1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6" name="Freeform 58">
              <a:extLst>
                <a:ext uri="{FF2B5EF4-FFF2-40B4-BE49-F238E27FC236}">
                  <a16:creationId xmlns:a16="http://schemas.microsoft.com/office/drawing/2014/main" id="{3DFE322E-E828-9927-6D11-C0F09B88C035}"/>
                </a:ext>
              </a:extLst>
            </p:cNvPr>
            <p:cNvSpPr/>
            <p:nvPr/>
          </p:nvSpPr>
          <p:spPr bwMode="auto">
            <a:xfrm>
              <a:off x="8150225" y="2603500"/>
              <a:ext cx="84138" cy="223838"/>
            </a:xfrm>
            <a:custGeom>
              <a:avLst/>
              <a:gdLst>
                <a:gd name="T0" fmla="*/ 6 w 9"/>
                <a:gd name="T1" fmla="*/ 21 h 24"/>
                <a:gd name="T2" fmla="*/ 9 w 9"/>
                <a:gd name="T3" fmla="*/ 21 h 24"/>
                <a:gd name="T4" fmla="*/ 8 w 9"/>
                <a:gd name="T5" fmla="*/ 23 h 24"/>
                <a:gd name="T6" fmla="*/ 4 w 9"/>
                <a:gd name="T7" fmla="*/ 24 h 24"/>
                <a:gd name="T8" fmla="*/ 3 w 9"/>
                <a:gd name="T9" fmla="*/ 5 h 24"/>
                <a:gd name="T10" fmla="*/ 1 w 9"/>
                <a:gd name="T11" fmla="*/ 4 h 24"/>
                <a:gd name="T12" fmla="*/ 0 w 9"/>
                <a:gd name="T13" fmla="*/ 2 h 24"/>
                <a:gd name="T14" fmla="*/ 4 w 9"/>
                <a:gd name="T15" fmla="*/ 0 h 24"/>
                <a:gd name="T16" fmla="*/ 6 w 9"/>
                <a:gd name="T17" fmla="*/ 2 h 24"/>
                <a:gd name="T18" fmla="*/ 6 w 9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4">
                  <a:moveTo>
                    <a:pt x="6" y="21"/>
                  </a:moveTo>
                  <a:cubicBezTo>
                    <a:pt x="7" y="21"/>
                    <a:pt x="8" y="21"/>
                    <a:pt x="9" y="21"/>
                  </a:cubicBezTo>
                  <a:cubicBezTo>
                    <a:pt x="9" y="22"/>
                    <a:pt x="8" y="23"/>
                    <a:pt x="8" y="23"/>
                  </a:cubicBezTo>
                  <a:cubicBezTo>
                    <a:pt x="6" y="23"/>
                    <a:pt x="6" y="24"/>
                    <a:pt x="4" y="24"/>
                  </a:cubicBezTo>
                  <a:cubicBezTo>
                    <a:pt x="2" y="19"/>
                    <a:pt x="3" y="11"/>
                    <a:pt x="3" y="5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1" y="1"/>
                    <a:pt x="3" y="1"/>
                    <a:pt x="4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5" y="8"/>
                    <a:pt x="6" y="14"/>
                    <a:pt x="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7" name="Freeform 59">
              <a:extLst>
                <a:ext uri="{FF2B5EF4-FFF2-40B4-BE49-F238E27FC236}">
                  <a16:creationId xmlns:a16="http://schemas.microsoft.com/office/drawing/2014/main" id="{8974C876-E489-3ECE-DF87-7CED73000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0" y="1751013"/>
              <a:ext cx="760413" cy="1133475"/>
            </a:xfrm>
            <a:custGeom>
              <a:avLst/>
              <a:gdLst>
                <a:gd name="T0" fmla="*/ 54 w 81"/>
                <a:gd name="T1" fmla="*/ 44 h 121"/>
                <a:gd name="T2" fmla="*/ 71 w 81"/>
                <a:gd name="T3" fmla="*/ 81 h 121"/>
                <a:gd name="T4" fmla="*/ 80 w 81"/>
                <a:gd name="T5" fmla="*/ 103 h 121"/>
                <a:gd name="T6" fmla="*/ 49 w 81"/>
                <a:gd name="T7" fmla="*/ 99 h 121"/>
                <a:gd name="T8" fmla="*/ 38 w 81"/>
                <a:gd name="T9" fmla="*/ 121 h 121"/>
                <a:gd name="T10" fmla="*/ 28 w 81"/>
                <a:gd name="T11" fmla="*/ 111 h 121"/>
                <a:gd name="T12" fmla="*/ 16 w 81"/>
                <a:gd name="T13" fmla="*/ 54 h 121"/>
                <a:gd name="T14" fmla="*/ 2 w 81"/>
                <a:gd name="T15" fmla="*/ 56 h 121"/>
                <a:gd name="T16" fmla="*/ 2 w 81"/>
                <a:gd name="T17" fmla="*/ 50 h 121"/>
                <a:gd name="T18" fmla="*/ 8 w 81"/>
                <a:gd name="T19" fmla="*/ 37 h 121"/>
                <a:gd name="T20" fmla="*/ 13 w 81"/>
                <a:gd name="T21" fmla="*/ 18 h 121"/>
                <a:gd name="T22" fmla="*/ 22 w 81"/>
                <a:gd name="T23" fmla="*/ 1 h 121"/>
                <a:gd name="T24" fmla="*/ 39 w 81"/>
                <a:gd name="T25" fmla="*/ 8 h 121"/>
                <a:gd name="T26" fmla="*/ 62 w 81"/>
                <a:gd name="T27" fmla="*/ 30 h 121"/>
                <a:gd name="T28" fmla="*/ 25 w 81"/>
                <a:gd name="T29" fmla="*/ 6 h 121"/>
                <a:gd name="T30" fmla="*/ 14 w 81"/>
                <a:gd name="T31" fmla="*/ 31 h 121"/>
                <a:gd name="T32" fmla="*/ 20 w 81"/>
                <a:gd name="T33" fmla="*/ 46 h 121"/>
                <a:gd name="T34" fmla="*/ 23 w 81"/>
                <a:gd name="T35" fmla="*/ 59 h 121"/>
                <a:gd name="T36" fmla="*/ 35 w 81"/>
                <a:gd name="T37" fmla="*/ 104 h 121"/>
                <a:gd name="T38" fmla="*/ 44 w 81"/>
                <a:gd name="T39" fmla="*/ 89 h 121"/>
                <a:gd name="T40" fmla="*/ 53 w 81"/>
                <a:gd name="T41" fmla="*/ 92 h 121"/>
                <a:gd name="T42" fmla="*/ 67 w 81"/>
                <a:gd name="T43" fmla="*/ 99 h 121"/>
                <a:gd name="T44" fmla="*/ 45 w 81"/>
                <a:gd name="T45" fmla="*/ 40 h 121"/>
                <a:gd name="T46" fmla="*/ 25 w 81"/>
                <a:gd name="T47" fmla="*/ 6 h 121"/>
                <a:gd name="T48" fmla="*/ 50 w 81"/>
                <a:gd name="T49" fmla="*/ 25 h 121"/>
                <a:gd name="T50" fmla="*/ 50 w 81"/>
                <a:gd name="T51" fmla="*/ 25 h 121"/>
                <a:gd name="T52" fmla="*/ 53 w 81"/>
                <a:gd name="T53" fmla="*/ 27 h 121"/>
                <a:gd name="T54" fmla="*/ 40 w 81"/>
                <a:gd name="T55" fmla="*/ 101 h 121"/>
                <a:gd name="T56" fmla="*/ 40 w 81"/>
                <a:gd name="T57" fmla="*/ 101 h 121"/>
                <a:gd name="T58" fmla="*/ 55 w 81"/>
                <a:gd name="T59" fmla="*/ 97 h 121"/>
                <a:gd name="T60" fmla="*/ 39 w 81"/>
                <a:gd name="T61" fmla="*/ 113 h 121"/>
                <a:gd name="T62" fmla="*/ 39 w 81"/>
                <a:gd name="T63" fmla="*/ 1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" h="121">
                  <a:moveTo>
                    <a:pt x="65" y="41"/>
                  </a:moveTo>
                  <a:cubicBezTo>
                    <a:pt x="60" y="41"/>
                    <a:pt x="57" y="42"/>
                    <a:pt x="54" y="44"/>
                  </a:cubicBezTo>
                  <a:cubicBezTo>
                    <a:pt x="56" y="50"/>
                    <a:pt x="59" y="54"/>
                    <a:pt x="61" y="61"/>
                  </a:cubicBezTo>
                  <a:cubicBezTo>
                    <a:pt x="64" y="67"/>
                    <a:pt x="68" y="74"/>
                    <a:pt x="71" y="81"/>
                  </a:cubicBezTo>
                  <a:cubicBezTo>
                    <a:pt x="74" y="87"/>
                    <a:pt x="76" y="94"/>
                    <a:pt x="80" y="98"/>
                  </a:cubicBezTo>
                  <a:cubicBezTo>
                    <a:pt x="80" y="100"/>
                    <a:pt x="81" y="102"/>
                    <a:pt x="80" y="103"/>
                  </a:cubicBezTo>
                  <a:cubicBezTo>
                    <a:pt x="76" y="103"/>
                    <a:pt x="75" y="108"/>
                    <a:pt x="70" y="108"/>
                  </a:cubicBezTo>
                  <a:cubicBezTo>
                    <a:pt x="63" y="105"/>
                    <a:pt x="56" y="101"/>
                    <a:pt x="49" y="99"/>
                  </a:cubicBezTo>
                  <a:cubicBezTo>
                    <a:pt x="46" y="103"/>
                    <a:pt x="44" y="106"/>
                    <a:pt x="43" y="112"/>
                  </a:cubicBezTo>
                  <a:cubicBezTo>
                    <a:pt x="41" y="114"/>
                    <a:pt x="40" y="118"/>
                    <a:pt x="38" y="121"/>
                  </a:cubicBezTo>
                  <a:cubicBezTo>
                    <a:pt x="35" y="120"/>
                    <a:pt x="34" y="118"/>
                    <a:pt x="30" y="120"/>
                  </a:cubicBezTo>
                  <a:cubicBezTo>
                    <a:pt x="28" y="118"/>
                    <a:pt x="28" y="114"/>
                    <a:pt x="28" y="111"/>
                  </a:cubicBezTo>
                  <a:cubicBezTo>
                    <a:pt x="26" y="100"/>
                    <a:pt x="23" y="90"/>
                    <a:pt x="21" y="80"/>
                  </a:cubicBezTo>
                  <a:cubicBezTo>
                    <a:pt x="19" y="69"/>
                    <a:pt x="18" y="65"/>
                    <a:pt x="16" y="54"/>
                  </a:cubicBezTo>
                  <a:cubicBezTo>
                    <a:pt x="12" y="54"/>
                    <a:pt x="7" y="58"/>
                    <a:pt x="4" y="55"/>
                  </a:cubicBezTo>
                  <a:cubicBezTo>
                    <a:pt x="3" y="55"/>
                    <a:pt x="3" y="57"/>
                    <a:pt x="2" y="56"/>
                  </a:cubicBezTo>
                  <a:cubicBezTo>
                    <a:pt x="1" y="55"/>
                    <a:pt x="1" y="53"/>
                    <a:pt x="0" y="51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3" y="48"/>
                    <a:pt x="4" y="45"/>
                    <a:pt x="5" y="42"/>
                  </a:cubicBezTo>
                  <a:cubicBezTo>
                    <a:pt x="5" y="40"/>
                    <a:pt x="7" y="39"/>
                    <a:pt x="8" y="37"/>
                  </a:cubicBezTo>
                  <a:cubicBezTo>
                    <a:pt x="9" y="33"/>
                    <a:pt x="9" y="30"/>
                    <a:pt x="10" y="26"/>
                  </a:cubicBezTo>
                  <a:cubicBezTo>
                    <a:pt x="11" y="23"/>
                    <a:pt x="13" y="21"/>
                    <a:pt x="13" y="18"/>
                  </a:cubicBezTo>
                  <a:cubicBezTo>
                    <a:pt x="14" y="15"/>
                    <a:pt x="15" y="13"/>
                    <a:pt x="16" y="10"/>
                  </a:cubicBezTo>
                  <a:cubicBezTo>
                    <a:pt x="18" y="6"/>
                    <a:pt x="19" y="1"/>
                    <a:pt x="22" y="1"/>
                  </a:cubicBezTo>
                  <a:cubicBezTo>
                    <a:pt x="24" y="1"/>
                    <a:pt x="29" y="0"/>
                    <a:pt x="31" y="1"/>
                  </a:cubicBezTo>
                  <a:cubicBezTo>
                    <a:pt x="34" y="2"/>
                    <a:pt x="36" y="6"/>
                    <a:pt x="39" y="8"/>
                  </a:cubicBezTo>
                  <a:cubicBezTo>
                    <a:pt x="43" y="12"/>
                    <a:pt x="47" y="15"/>
                    <a:pt x="51" y="19"/>
                  </a:cubicBezTo>
                  <a:cubicBezTo>
                    <a:pt x="54" y="23"/>
                    <a:pt x="58" y="27"/>
                    <a:pt x="62" y="30"/>
                  </a:cubicBezTo>
                  <a:cubicBezTo>
                    <a:pt x="65" y="33"/>
                    <a:pt x="70" y="37"/>
                    <a:pt x="65" y="41"/>
                  </a:cubicBezTo>
                  <a:close/>
                  <a:moveTo>
                    <a:pt x="25" y="6"/>
                  </a:moveTo>
                  <a:cubicBezTo>
                    <a:pt x="23" y="10"/>
                    <a:pt x="21" y="14"/>
                    <a:pt x="19" y="18"/>
                  </a:cubicBezTo>
                  <a:cubicBezTo>
                    <a:pt x="17" y="23"/>
                    <a:pt x="16" y="27"/>
                    <a:pt x="14" y="31"/>
                  </a:cubicBezTo>
                  <a:cubicBezTo>
                    <a:pt x="12" y="37"/>
                    <a:pt x="10" y="43"/>
                    <a:pt x="8" y="49"/>
                  </a:cubicBezTo>
                  <a:cubicBezTo>
                    <a:pt x="13" y="48"/>
                    <a:pt x="15" y="45"/>
                    <a:pt x="20" y="46"/>
                  </a:cubicBezTo>
                  <a:cubicBezTo>
                    <a:pt x="20" y="49"/>
                    <a:pt x="20" y="51"/>
                    <a:pt x="22" y="52"/>
                  </a:cubicBezTo>
                  <a:cubicBezTo>
                    <a:pt x="21" y="55"/>
                    <a:pt x="22" y="57"/>
                    <a:pt x="23" y="59"/>
                  </a:cubicBezTo>
                  <a:cubicBezTo>
                    <a:pt x="26" y="78"/>
                    <a:pt x="29" y="93"/>
                    <a:pt x="33" y="110"/>
                  </a:cubicBezTo>
                  <a:cubicBezTo>
                    <a:pt x="35" y="109"/>
                    <a:pt x="34" y="106"/>
                    <a:pt x="35" y="104"/>
                  </a:cubicBezTo>
                  <a:cubicBezTo>
                    <a:pt x="36" y="104"/>
                    <a:pt x="37" y="103"/>
                    <a:pt x="38" y="102"/>
                  </a:cubicBezTo>
                  <a:cubicBezTo>
                    <a:pt x="39" y="99"/>
                    <a:pt x="41" y="89"/>
                    <a:pt x="44" y="89"/>
                  </a:cubicBezTo>
                  <a:cubicBezTo>
                    <a:pt x="45" y="88"/>
                    <a:pt x="46" y="89"/>
                    <a:pt x="48" y="90"/>
                  </a:cubicBezTo>
                  <a:cubicBezTo>
                    <a:pt x="51" y="91"/>
                    <a:pt x="52" y="91"/>
                    <a:pt x="53" y="92"/>
                  </a:cubicBezTo>
                  <a:cubicBezTo>
                    <a:pt x="55" y="93"/>
                    <a:pt x="55" y="93"/>
                    <a:pt x="57" y="93"/>
                  </a:cubicBezTo>
                  <a:cubicBezTo>
                    <a:pt x="60" y="95"/>
                    <a:pt x="63" y="98"/>
                    <a:pt x="67" y="99"/>
                  </a:cubicBezTo>
                  <a:cubicBezTo>
                    <a:pt x="60" y="80"/>
                    <a:pt x="49" y="62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9" y="39"/>
                    <a:pt x="52" y="38"/>
                    <a:pt x="56" y="36"/>
                  </a:cubicBezTo>
                  <a:cubicBezTo>
                    <a:pt x="46" y="25"/>
                    <a:pt x="35" y="1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lose/>
                  <a:moveTo>
                    <a:pt x="50" y="25"/>
                  </a:moveTo>
                  <a:cubicBezTo>
                    <a:pt x="49" y="24"/>
                    <a:pt x="49" y="23"/>
                    <a:pt x="47" y="22"/>
                  </a:cubicBezTo>
                  <a:cubicBezTo>
                    <a:pt x="48" y="23"/>
                    <a:pt x="49" y="24"/>
                    <a:pt x="50" y="25"/>
                  </a:cubicBezTo>
                  <a:close/>
                  <a:moveTo>
                    <a:pt x="55" y="29"/>
                  </a:moveTo>
                  <a:cubicBezTo>
                    <a:pt x="54" y="28"/>
                    <a:pt x="53" y="27"/>
                    <a:pt x="53" y="27"/>
                  </a:cubicBezTo>
                  <a:cubicBezTo>
                    <a:pt x="53" y="28"/>
                    <a:pt x="54" y="29"/>
                    <a:pt x="55" y="29"/>
                  </a:cubicBezTo>
                  <a:close/>
                  <a:moveTo>
                    <a:pt x="40" y="101"/>
                  </a:moveTo>
                  <a:cubicBezTo>
                    <a:pt x="41" y="100"/>
                    <a:pt x="43" y="98"/>
                    <a:pt x="42" y="96"/>
                  </a:cubicBezTo>
                  <a:cubicBezTo>
                    <a:pt x="42" y="98"/>
                    <a:pt x="41" y="99"/>
                    <a:pt x="40" y="101"/>
                  </a:cubicBezTo>
                  <a:close/>
                  <a:moveTo>
                    <a:pt x="59" y="98"/>
                  </a:moveTo>
                  <a:cubicBezTo>
                    <a:pt x="57" y="98"/>
                    <a:pt x="56" y="96"/>
                    <a:pt x="55" y="97"/>
                  </a:cubicBezTo>
                  <a:cubicBezTo>
                    <a:pt x="57" y="97"/>
                    <a:pt x="58" y="99"/>
                    <a:pt x="59" y="98"/>
                  </a:cubicBezTo>
                  <a:close/>
                  <a:moveTo>
                    <a:pt x="39" y="113"/>
                  </a:moveTo>
                  <a:cubicBezTo>
                    <a:pt x="40" y="112"/>
                    <a:pt x="41" y="110"/>
                    <a:pt x="40" y="109"/>
                  </a:cubicBezTo>
                  <a:cubicBezTo>
                    <a:pt x="40" y="111"/>
                    <a:pt x="39" y="111"/>
                    <a:pt x="39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8" name="Freeform 60">
              <a:extLst>
                <a:ext uri="{FF2B5EF4-FFF2-40B4-BE49-F238E27FC236}">
                  <a16:creationId xmlns:a16="http://schemas.microsoft.com/office/drawing/2014/main" id="{17283DB6-8EE0-EA37-A8FE-884DF7888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1175" y="1974850"/>
              <a:ext cx="93663" cy="93663"/>
            </a:xfrm>
            <a:custGeom>
              <a:avLst/>
              <a:gdLst>
                <a:gd name="T0" fmla="*/ 1 w 10"/>
                <a:gd name="T1" fmla="*/ 8 h 10"/>
                <a:gd name="T2" fmla="*/ 1 w 10"/>
                <a:gd name="T3" fmla="*/ 1 h 10"/>
                <a:gd name="T4" fmla="*/ 7 w 10"/>
                <a:gd name="T5" fmla="*/ 1 h 10"/>
                <a:gd name="T6" fmla="*/ 1 w 10"/>
                <a:gd name="T7" fmla="*/ 8 h 10"/>
                <a:gd name="T8" fmla="*/ 4 w 10"/>
                <a:gd name="T9" fmla="*/ 4 h 10"/>
                <a:gd name="T10" fmla="*/ 6 w 10"/>
                <a:gd name="T11" fmla="*/ 5 h 10"/>
                <a:gd name="T12" fmla="*/ 7 w 10"/>
                <a:gd name="T13" fmla="*/ 3 h 10"/>
                <a:gd name="T14" fmla="*/ 4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" y="8"/>
                  </a:moveTo>
                  <a:cubicBezTo>
                    <a:pt x="0" y="6"/>
                    <a:pt x="1" y="3"/>
                    <a:pt x="1" y="1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10" y="4"/>
                    <a:pt x="6" y="10"/>
                    <a:pt x="1" y="8"/>
                  </a:cubicBezTo>
                  <a:close/>
                  <a:moveTo>
                    <a:pt x="4" y="4"/>
                  </a:moveTo>
                  <a:cubicBezTo>
                    <a:pt x="5" y="4"/>
                    <a:pt x="5" y="4"/>
                    <a:pt x="6" y="5"/>
                  </a:cubicBezTo>
                  <a:cubicBezTo>
                    <a:pt x="6" y="5"/>
                    <a:pt x="7" y="4"/>
                    <a:pt x="7" y="3"/>
                  </a:cubicBezTo>
                  <a:cubicBezTo>
                    <a:pt x="6" y="3"/>
                    <a:pt x="4" y="2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9" name="Freeform 61">
              <a:extLst>
                <a:ext uri="{FF2B5EF4-FFF2-40B4-BE49-F238E27FC236}">
                  <a16:creationId xmlns:a16="http://schemas.microsoft.com/office/drawing/2014/main" id="{BDF68D3F-2765-3BDF-C0CC-7B2D98632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5713" y="1311275"/>
              <a:ext cx="1125538" cy="1030288"/>
            </a:xfrm>
            <a:custGeom>
              <a:avLst/>
              <a:gdLst>
                <a:gd name="T0" fmla="*/ 84 w 120"/>
                <a:gd name="T1" fmla="*/ 35 h 110"/>
                <a:gd name="T2" fmla="*/ 94 w 120"/>
                <a:gd name="T3" fmla="*/ 45 h 110"/>
                <a:gd name="T4" fmla="*/ 103 w 120"/>
                <a:gd name="T5" fmla="*/ 48 h 110"/>
                <a:gd name="T6" fmla="*/ 120 w 120"/>
                <a:gd name="T7" fmla="*/ 56 h 110"/>
                <a:gd name="T8" fmla="*/ 119 w 120"/>
                <a:gd name="T9" fmla="*/ 58 h 110"/>
                <a:gd name="T10" fmla="*/ 86 w 120"/>
                <a:gd name="T11" fmla="*/ 73 h 110"/>
                <a:gd name="T12" fmla="*/ 81 w 120"/>
                <a:gd name="T13" fmla="*/ 76 h 110"/>
                <a:gd name="T14" fmla="*/ 83 w 120"/>
                <a:gd name="T15" fmla="*/ 87 h 110"/>
                <a:gd name="T16" fmla="*/ 58 w 120"/>
                <a:gd name="T17" fmla="*/ 108 h 110"/>
                <a:gd name="T18" fmla="*/ 56 w 120"/>
                <a:gd name="T19" fmla="*/ 107 h 110"/>
                <a:gd name="T20" fmla="*/ 42 w 120"/>
                <a:gd name="T21" fmla="*/ 85 h 110"/>
                <a:gd name="T22" fmla="*/ 23 w 120"/>
                <a:gd name="T23" fmla="*/ 91 h 110"/>
                <a:gd name="T24" fmla="*/ 22 w 120"/>
                <a:gd name="T25" fmla="*/ 72 h 110"/>
                <a:gd name="T26" fmla="*/ 10 w 120"/>
                <a:gd name="T27" fmla="*/ 60 h 110"/>
                <a:gd name="T28" fmla="*/ 3 w 120"/>
                <a:gd name="T29" fmla="*/ 38 h 110"/>
                <a:gd name="T30" fmla="*/ 4 w 120"/>
                <a:gd name="T31" fmla="*/ 36 h 110"/>
                <a:gd name="T32" fmla="*/ 31 w 120"/>
                <a:gd name="T33" fmla="*/ 40 h 110"/>
                <a:gd name="T34" fmla="*/ 34 w 120"/>
                <a:gd name="T35" fmla="*/ 33 h 110"/>
                <a:gd name="T36" fmla="*/ 28 w 120"/>
                <a:gd name="T37" fmla="*/ 21 h 110"/>
                <a:gd name="T38" fmla="*/ 47 w 120"/>
                <a:gd name="T39" fmla="*/ 6 h 110"/>
                <a:gd name="T40" fmla="*/ 51 w 120"/>
                <a:gd name="T41" fmla="*/ 11 h 110"/>
                <a:gd name="T42" fmla="*/ 57 w 120"/>
                <a:gd name="T43" fmla="*/ 24 h 110"/>
                <a:gd name="T44" fmla="*/ 59 w 120"/>
                <a:gd name="T45" fmla="*/ 27 h 110"/>
                <a:gd name="T46" fmla="*/ 59 w 120"/>
                <a:gd name="T47" fmla="*/ 29 h 110"/>
                <a:gd name="T48" fmla="*/ 74 w 120"/>
                <a:gd name="T49" fmla="*/ 32 h 110"/>
                <a:gd name="T50" fmla="*/ 34 w 120"/>
                <a:gd name="T51" fmla="*/ 36 h 110"/>
                <a:gd name="T52" fmla="*/ 11 w 120"/>
                <a:gd name="T53" fmla="*/ 44 h 110"/>
                <a:gd name="T54" fmla="*/ 7 w 120"/>
                <a:gd name="T55" fmla="*/ 66 h 110"/>
                <a:gd name="T56" fmla="*/ 25 w 120"/>
                <a:gd name="T57" fmla="*/ 87 h 110"/>
                <a:gd name="T58" fmla="*/ 51 w 120"/>
                <a:gd name="T59" fmla="*/ 89 h 110"/>
                <a:gd name="T60" fmla="*/ 57 w 120"/>
                <a:gd name="T61" fmla="*/ 103 h 110"/>
                <a:gd name="T62" fmla="*/ 63 w 120"/>
                <a:gd name="T63" fmla="*/ 90 h 110"/>
                <a:gd name="T64" fmla="*/ 65 w 120"/>
                <a:gd name="T65" fmla="*/ 88 h 110"/>
                <a:gd name="T66" fmla="*/ 79 w 120"/>
                <a:gd name="T67" fmla="*/ 77 h 110"/>
                <a:gd name="T68" fmla="*/ 114 w 120"/>
                <a:gd name="T69" fmla="*/ 56 h 110"/>
                <a:gd name="T70" fmla="*/ 89 w 120"/>
                <a:gd name="T71" fmla="*/ 35 h 110"/>
                <a:gd name="T72" fmla="*/ 79 w 120"/>
                <a:gd name="T73" fmla="*/ 31 h 110"/>
                <a:gd name="T74" fmla="*/ 61 w 120"/>
                <a:gd name="T75" fmla="*/ 31 h 110"/>
                <a:gd name="T76" fmla="*/ 53 w 120"/>
                <a:gd name="T77" fmla="*/ 22 h 110"/>
                <a:gd name="T78" fmla="*/ 35 w 120"/>
                <a:gd name="T79" fmla="*/ 20 h 110"/>
                <a:gd name="T80" fmla="*/ 37 w 120"/>
                <a:gd name="T81" fmla="*/ 3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110">
                  <a:moveTo>
                    <a:pt x="80" y="27"/>
                  </a:moveTo>
                  <a:cubicBezTo>
                    <a:pt x="79" y="31"/>
                    <a:pt x="81" y="34"/>
                    <a:pt x="84" y="35"/>
                  </a:cubicBezTo>
                  <a:cubicBezTo>
                    <a:pt x="88" y="34"/>
                    <a:pt x="88" y="30"/>
                    <a:pt x="92" y="30"/>
                  </a:cubicBezTo>
                  <a:cubicBezTo>
                    <a:pt x="90" y="35"/>
                    <a:pt x="90" y="41"/>
                    <a:pt x="94" y="45"/>
                  </a:cubicBezTo>
                  <a:cubicBezTo>
                    <a:pt x="95" y="46"/>
                    <a:pt x="97" y="47"/>
                    <a:pt x="98" y="48"/>
                  </a:cubicBezTo>
                  <a:cubicBezTo>
                    <a:pt x="100" y="48"/>
                    <a:pt x="101" y="48"/>
                    <a:pt x="103" y="48"/>
                  </a:cubicBezTo>
                  <a:cubicBezTo>
                    <a:pt x="108" y="49"/>
                    <a:pt x="113" y="53"/>
                    <a:pt x="117" y="54"/>
                  </a:cubicBezTo>
                  <a:cubicBezTo>
                    <a:pt x="118" y="55"/>
                    <a:pt x="120" y="54"/>
                    <a:pt x="120" y="56"/>
                  </a:cubicBezTo>
                  <a:cubicBezTo>
                    <a:pt x="120" y="56"/>
                    <a:pt x="119" y="56"/>
                    <a:pt x="119" y="56"/>
                  </a:cubicBezTo>
                  <a:cubicBezTo>
                    <a:pt x="120" y="56"/>
                    <a:pt x="120" y="58"/>
                    <a:pt x="119" y="58"/>
                  </a:cubicBezTo>
                  <a:cubicBezTo>
                    <a:pt x="112" y="56"/>
                    <a:pt x="105" y="59"/>
                    <a:pt x="98" y="60"/>
                  </a:cubicBezTo>
                  <a:cubicBezTo>
                    <a:pt x="94" y="64"/>
                    <a:pt x="86" y="66"/>
                    <a:pt x="86" y="73"/>
                  </a:cubicBezTo>
                  <a:cubicBezTo>
                    <a:pt x="85" y="74"/>
                    <a:pt x="85" y="75"/>
                    <a:pt x="85" y="76"/>
                  </a:cubicBezTo>
                  <a:cubicBezTo>
                    <a:pt x="83" y="76"/>
                    <a:pt x="82" y="75"/>
                    <a:pt x="81" y="76"/>
                  </a:cubicBezTo>
                  <a:cubicBezTo>
                    <a:pt x="79" y="79"/>
                    <a:pt x="82" y="83"/>
                    <a:pt x="84" y="85"/>
                  </a:cubicBezTo>
                  <a:cubicBezTo>
                    <a:pt x="83" y="85"/>
                    <a:pt x="83" y="86"/>
                    <a:pt x="83" y="87"/>
                  </a:cubicBezTo>
                  <a:cubicBezTo>
                    <a:pt x="80" y="86"/>
                    <a:pt x="75" y="85"/>
                    <a:pt x="72" y="85"/>
                  </a:cubicBezTo>
                  <a:cubicBezTo>
                    <a:pt x="64" y="89"/>
                    <a:pt x="59" y="98"/>
                    <a:pt x="58" y="108"/>
                  </a:cubicBezTo>
                  <a:cubicBezTo>
                    <a:pt x="58" y="108"/>
                    <a:pt x="57" y="109"/>
                    <a:pt x="57" y="110"/>
                  </a:cubicBezTo>
                  <a:cubicBezTo>
                    <a:pt x="55" y="109"/>
                    <a:pt x="56" y="108"/>
                    <a:pt x="56" y="107"/>
                  </a:cubicBezTo>
                  <a:cubicBezTo>
                    <a:pt x="55" y="102"/>
                    <a:pt x="53" y="96"/>
                    <a:pt x="51" y="92"/>
                  </a:cubicBezTo>
                  <a:cubicBezTo>
                    <a:pt x="50" y="88"/>
                    <a:pt x="46" y="86"/>
                    <a:pt x="42" y="85"/>
                  </a:cubicBezTo>
                  <a:cubicBezTo>
                    <a:pt x="40" y="84"/>
                    <a:pt x="38" y="83"/>
                    <a:pt x="36" y="83"/>
                  </a:cubicBezTo>
                  <a:cubicBezTo>
                    <a:pt x="31" y="84"/>
                    <a:pt x="27" y="88"/>
                    <a:pt x="23" y="91"/>
                  </a:cubicBezTo>
                  <a:cubicBezTo>
                    <a:pt x="22" y="89"/>
                    <a:pt x="23" y="89"/>
                    <a:pt x="23" y="88"/>
                  </a:cubicBezTo>
                  <a:cubicBezTo>
                    <a:pt x="26" y="82"/>
                    <a:pt x="25" y="77"/>
                    <a:pt x="22" y="72"/>
                  </a:cubicBezTo>
                  <a:cubicBezTo>
                    <a:pt x="17" y="65"/>
                    <a:pt x="10" y="67"/>
                    <a:pt x="4" y="70"/>
                  </a:cubicBezTo>
                  <a:cubicBezTo>
                    <a:pt x="2" y="68"/>
                    <a:pt x="8" y="64"/>
                    <a:pt x="10" y="60"/>
                  </a:cubicBezTo>
                  <a:cubicBezTo>
                    <a:pt x="12" y="56"/>
                    <a:pt x="11" y="47"/>
                    <a:pt x="9" y="44"/>
                  </a:cubicBezTo>
                  <a:cubicBezTo>
                    <a:pt x="7" y="41"/>
                    <a:pt x="5" y="41"/>
                    <a:pt x="3" y="38"/>
                  </a:cubicBezTo>
                  <a:cubicBezTo>
                    <a:pt x="2" y="37"/>
                    <a:pt x="1" y="37"/>
                    <a:pt x="0" y="35"/>
                  </a:cubicBezTo>
                  <a:cubicBezTo>
                    <a:pt x="1" y="33"/>
                    <a:pt x="3" y="35"/>
                    <a:pt x="4" y="36"/>
                  </a:cubicBezTo>
                  <a:cubicBezTo>
                    <a:pt x="7" y="41"/>
                    <a:pt x="14" y="44"/>
                    <a:pt x="21" y="44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2" y="38"/>
                    <a:pt x="31" y="37"/>
                    <a:pt x="31" y="34"/>
                  </a:cubicBezTo>
                  <a:cubicBezTo>
                    <a:pt x="32" y="34"/>
                    <a:pt x="33" y="34"/>
                    <a:pt x="34" y="33"/>
                  </a:cubicBezTo>
                  <a:cubicBezTo>
                    <a:pt x="34" y="28"/>
                    <a:pt x="31" y="24"/>
                    <a:pt x="28" y="22"/>
                  </a:cubicBezTo>
                  <a:cubicBezTo>
                    <a:pt x="28" y="21"/>
                    <a:pt x="28" y="22"/>
                    <a:pt x="28" y="21"/>
                  </a:cubicBezTo>
                  <a:cubicBezTo>
                    <a:pt x="36" y="20"/>
                    <a:pt x="40" y="17"/>
                    <a:pt x="44" y="11"/>
                  </a:cubicBezTo>
                  <a:cubicBezTo>
                    <a:pt x="45" y="10"/>
                    <a:pt x="46" y="7"/>
                    <a:pt x="47" y="6"/>
                  </a:cubicBezTo>
                  <a:cubicBezTo>
                    <a:pt x="48" y="4"/>
                    <a:pt x="47" y="0"/>
                    <a:pt x="50" y="0"/>
                  </a:cubicBezTo>
                  <a:cubicBezTo>
                    <a:pt x="50" y="3"/>
                    <a:pt x="50" y="8"/>
                    <a:pt x="51" y="11"/>
                  </a:cubicBezTo>
                  <a:cubicBezTo>
                    <a:pt x="52" y="15"/>
                    <a:pt x="53" y="18"/>
                    <a:pt x="54" y="22"/>
                  </a:cubicBezTo>
                  <a:cubicBezTo>
                    <a:pt x="55" y="22"/>
                    <a:pt x="56" y="24"/>
                    <a:pt x="57" y="24"/>
                  </a:cubicBezTo>
                  <a:cubicBezTo>
                    <a:pt x="57" y="25"/>
                    <a:pt x="57" y="25"/>
                    <a:pt x="57" y="26"/>
                  </a:cubicBezTo>
                  <a:cubicBezTo>
                    <a:pt x="58" y="26"/>
                    <a:pt x="58" y="27"/>
                    <a:pt x="59" y="27"/>
                  </a:cubicBezTo>
                  <a:cubicBezTo>
                    <a:pt x="59" y="28"/>
                    <a:pt x="58" y="28"/>
                    <a:pt x="58" y="28"/>
                  </a:cubicBezTo>
                  <a:cubicBezTo>
                    <a:pt x="58" y="29"/>
                    <a:pt x="60" y="28"/>
                    <a:pt x="59" y="29"/>
                  </a:cubicBezTo>
                  <a:cubicBezTo>
                    <a:pt x="60" y="29"/>
                    <a:pt x="60" y="29"/>
                    <a:pt x="60" y="30"/>
                  </a:cubicBezTo>
                  <a:cubicBezTo>
                    <a:pt x="63" y="32"/>
                    <a:pt x="69" y="36"/>
                    <a:pt x="74" y="32"/>
                  </a:cubicBezTo>
                  <a:cubicBezTo>
                    <a:pt x="76" y="31"/>
                    <a:pt x="76" y="27"/>
                    <a:pt x="80" y="27"/>
                  </a:cubicBezTo>
                  <a:close/>
                  <a:moveTo>
                    <a:pt x="34" y="36"/>
                  </a:moveTo>
                  <a:cubicBezTo>
                    <a:pt x="34" y="45"/>
                    <a:pt x="22" y="47"/>
                    <a:pt x="15" y="45"/>
                  </a:cubicBezTo>
                  <a:cubicBezTo>
                    <a:pt x="15" y="45"/>
                    <a:pt x="12" y="43"/>
                    <a:pt x="11" y="44"/>
                  </a:cubicBezTo>
                  <a:cubicBezTo>
                    <a:pt x="12" y="47"/>
                    <a:pt x="12" y="50"/>
                    <a:pt x="12" y="53"/>
                  </a:cubicBezTo>
                  <a:cubicBezTo>
                    <a:pt x="12" y="59"/>
                    <a:pt x="10" y="63"/>
                    <a:pt x="7" y="66"/>
                  </a:cubicBezTo>
                  <a:cubicBezTo>
                    <a:pt x="17" y="62"/>
                    <a:pt x="24" y="69"/>
                    <a:pt x="26" y="76"/>
                  </a:cubicBezTo>
                  <a:cubicBezTo>
                    <a:pt x="27" y="80"/>
                    <a:pt x="26" y="84"/>
                    <a:pt x="25" y="87"/>
                  </a:cubicBezTo>
                  <a:cubicBezTo>
                    <a:pt x="30" y="85"/>
                    <a:pt x="32" y="81"/>
                    <a:pt x="39" y="81"/>
                  </a:cubicBezTo>
                  <a:cubicBezTo>
                    <a:pt x="44" y="84"/>
                    <a:pt x="48" y="85"/>
                    <a:pt x="51" y="89"/>
                  </a:cubicBezTo>
                  <a:cubicBezTo>
                    <a:pt x="53" y="92"/>
                    <a:pt x="55" y="95"/>
                    <a:pt x="55" y="99"/>
                  </a:cubicBezTo>
                  <a:cubicBezTo>
                    <a:pt x="56" y="100"/>
                    <a:pt x="55" y="102"/>
                    <a:pt x="57" y="103"/>
                  </a:cubicBezTo>
                  <a:cubicBezTo>
                    <a:pt x="58" y="99"/>
                    <a:pt x="60" y="96"/>
                    <a:pt x="61" y="93"/>
                  </a:cubicBezTo>
                  <a:cubicBezTo>
                    <a:pt x="62" y="92"/>
                    <a:pt x="62" y="91"/>
                    <a:pt x="63" y="90"/>
                  </a:cubicBezTo>
                  <a:cubicBezTo>
                    <a:pt x="63" y="90"/>
                    <a:pt x="64" y="90"/>
                    <a:pt x="64" y="90"/>
                  </a:cubicBezTo>
                  <a:cubicBezTo>
                    <a:pt x="64" y="89"/>
                    <a:pt x="64" y="89"/>
                    <a:pt x="65" y="88"/>
                  </a:cubicBezTo>
                  <a:cubicBezTo>
                    <a:pt x="68" y="84"/>
                    <a:pt x="73" y="81"/>
                    <a:pt x="79" y="84"/>
                  </a:cubicBezTo>
                  <a:cubicBezTo>
                    <a:pt x="81" y="82"/>
                    <a:pt x="78" y="80"/>
                    <a:pt x="79" y="77"/>
                  </a:cubicBezTo>
                  <a:cubicBezTo>
                    <a:pt x="80" y="75"/>
                    <a:pt x="80" y="73"/>
                    <a:pt x="83" y="73"/>
                  </a:cubicBezTo>
                  <a:cubicBezTo>
                    <a:pt x="88" y="62"/>
                    <a:pt x="100" y="56"/>
                    <a:pt x="114" y="56"/>
                  </a:cubicBezTo>
                  <a:cubicBezTo>
                    <a:pt x="111" y="53"/>
                    <a:pt x="107" y="51"/>
                    <a:pt x="102" y="50"/>
                  </a:cubicBezTo>
                  <a:cubicBezTo>
                    <a:pt x="94" y="50"/>
                    <a:pt x="89" y="44"/>
                    <a:pt x="89" y="35"/>
                  </a:cubicBezTo>
                  <a:cubicBezTo>
                    <a:pt x="87" y="35"/>
                    <a:pt x="86" y="37"/>
                    <a:pt x="83" y="37"/>
                  </a:cubicBezTo>
                  <a:cubicBezTo>
                    <a:pt x="81" y="36"/>
                    <a:pt x="80" y="34"/>
                    <a:pt x="79" y="31"/>
                  </a:cubicBezTo>
                  <a:cubicBezTo>
                    <a:pt x="76" y="33"/>
                    <a:pt x="74" y="36"/>
                    <a:pt x="69" y="36"/>
                  </a:cubicBezTo>
                  <a:cubicBezTo>
                    <a:pt x="66" y="35"/>
                    <a:pt x="60" y="33"/>
                    <a:pt x="61" y="31"/>
                  </a:cubicBezTo>
                  <a:cubicBezTo>
                    <a:pt x="60" y="31"/>
                    <a:pt x="61" y="32"/>
                    <a:pt x="60" y="32"/>
                  </a:cubicBezTo>
                  <a:cubicBezTo>
                    <a:pt x="58" y="29"/>
                    <a:pt x="55" y="26"/>
                    <a:pt x="53" y="22"/>
                  </a:cubicBezTo>
                  <a:cubicBezTo>
                    <a:pt x="51" y="17"/>
                    <a:pt x="51" y="11"/>
                    <a:pt x="49" y="7"/>
                  </a:cubicBezTo>
                  <a:cubicBezTo>
                    <a:pt x="44" y="11"/>
                    <a:pt x="43" y="19"/>
                    <a:pt x="35" y="20"/>
                  </a:cubicBezTo>
                  <a:cubicBezTo>
                    <a:pt x="34" y="21"/>
                    <a:pt x="32" y="21"/>
                    <a:pt x="31" y="22"/>
                  </a:cubicBezTo>
                  <a:cubicBezTo>
                    <a:pt x="34" y="25"/>
                    <a:pt x="36" y="28"/>
                    <a:pt x="37" y="32"/>
                  </a:cubicBezTo>
                  <a:cubicBezTo>
                    <a:pt x="36" y="33"/>
                    <a:pt x="35" y="35"/>
                    <a:pt x="3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70" name="Freeform 62">
              <a:extLst>
                <a:ext uri="{FF2B5EF4-FFF2-40B4-BE49-F238E27FC236}">
                  <a16:creationId xmlns:a16="http://schemas.microsoft.com/office/drawing/2014/main" id="{CD563331-08D0-46B5-C93F-29D61C03CD50}"/>
                </a:ext>
              </a:extLst>
            </p:cNvPr>
            <p:cNvSpPr/>
            <p:nvPr/>
          </p:nvSpPr>
          <p:spPr bwMode="auto">
            <a:xfrm>
              <a:off x="7840663" y="2209800"/>
              <a:ext cx="139700" cy="290513"/>
            </a:xfrm>
            <a:custGeom>
              <a:avLst/>
              <a:gdLst>
                <a:gd name="T0" fmla="*/ 11 w 15"/>
                <a:gd name="T1" fmla="*/ 9 h 31"/>
                <a:gd name="T2" fmla="*/ 10 w 15"/>
                <a:gd name="T3" fmla="*/ 8 h 31"/>
                <a:gd name="T4" fmla="*/ 11 w 15"/>
                <a:gd name="T5" fmla="*/ 6 h 31"/>
                <a:gd name="T6" fmla="*/ 12 w 15"/>
                <a:gd name="T7" fmla="*/ 7 h 31"/>
                <a:gd name="T8" fmla="*/ 12 w 15"/>
                <a:gd name="T9" fmla="*/ 6 h 31"/>
                <a:gd name="T10" fmla="*/ 12 w 15"/>
                <a:gd name="T11" fmla="*/ 6 h 31"/>
                <a:gd name="T12" fmla="*/ 15 w 15"/>
                <a:gd name="T13" fmla="*/ 0 h 31"/>
                <a:gd name="T14" fmla="*/ 11 w 15"/>
                <a:gd name="T15" fmla="*/ 12 h 31"/>
                <a:gd name="T16" fmla="*/ 6 w 15"/>
                <a:gd name="T17" fmla="*/ 21 h 31"/>
                <a:gd name="T18" fmla="*/ 4 w 15"/>
                <a:gd name="T19" fmla="*/ 22 h 31"/>
                <a:gd name="T20" fmla="*/ 3 w 15"/>
                <a:gd name="T21" fmla="*/ 25 h 31"/>
                <a:gd name="T22" fmla="*/ 3 w 15"/>
                <a:gd name="T23" fmla="*/ 25 h 31"/>
                <a:gd name="T24" fmla="*/ 1 w 15"/>
                <a:gd name="T25" fmla="*/ 31 h 31"/>
                <a:gd name="T26" fmla="*/ 1 w 15"/>
                <a:gd name="T27" fmla="*/ 29 h 31"/>
                <a:gd name="T28" fmla="*/ 10 w 15"/>
                <a:gd name="T29" fmla="*/ 9 h 31"/>
                <a:gd name="T30" fmla="*/ 11 w 15"/>
                <a:gd name="T31" fmla="*/ 9 h 31"/>
                <a:gd name="T32" fmla="*/ 11 w 15"/>
                <a:gd name="T33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31">
                  <a:moveTo>
                    <a:pt x="11" y="9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2" y="6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2" y="0"/>
                    <a:pt x="15" y="0"/>
                  </a:cubicBezTo>
                  <a:cubicBezTo>
                    <a:pt x="15" y="5"/>
                    <a:pt x="11" y="8"/>
                    <a:pt x="11" y="12"/>
                  </a:cubicBezTo>
                  <a:cubicBezTo>
                    <a:pt x="8" y="15"/>
                    <a:pt x="8" y="17"/>
                    <a:pt x="6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5"/>
                    <a:pt x="3" y="25"/>
                  </a:cubicBezTo>
                  <a:cubicBezTo>
                    <a:pt x="4" y="25"/>
                    <a:pt x="3" y="25"/>
                    <a:pt x="3" y="25"/>
                  </a:cubicBezTo>
                  <a:cubicBezTo>
                    <a:pt x="4" y="27"/>
                    <a:pt x="2" y="29"/>
                    <a:pt x="1" y="31"/>
                  </a:cubicBezTo>
                  <a:cubicBezTo>
                    <a:pt x="0" y="31"/>
                    <a:pt x="2" y="29"/>
                    <a:pt x="1" y="29"/>
                  </a:cubicBezTo>
                  <a:cubicBezTo>
                    <a:pt x="4" y="23"/>
                    <a:pt x="7" y="16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71" name="Freeform 63">
              <a:extLst>
                <a:ext uri="{FF2B5EF4-FFF2-40B4-BE49-F238E27FC236}">
                  <a16:creationId xmlns:a16="http://schemas.microsoft.com/office/drawing/2014/main" id="{BA7BF44A-17B0-3BE1-5D5E-C8B7CFE256A6}"/>
                </a:ext>
              </a:extLst>
            </p:cNvPr>
            <p:cNvSpPr/>
            <p:nvPr/>
          </p:nvSpPr>
          <p:spPr bwMode="auto">
            <a:xfrm>
              <a:off x="7821613" y="2500313"/>
              <a:ext cx="28575" cy="46038"/>
            </a:xfrm>
            <a:custGeom>
              <a:avLst/>
              <a:gdLst>
                <a:gd name="T0" fmla="*/ 2 w 3"/>
                <a:gd name="T1" fmla="*/ 0 h 5"/>
                <a:gd name="T2" fmla="*/ 3 w 3"/>
                <a:gd name="T3" fmla="*/ 0 h 5"/>
                <a:gd name="T4" fmla="*/ 1 w 3"/>
                <a:gd name="T5" fmla="*/ 5 h 5"/>
                <a:gd name="T6" fmla="*/ 0 w 3"/>
                <a:gd name="T7" fmla="*/ 5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2" y="0"/>
                    <a:pt x="2" y="1"/>
                    <a:pt x="3" y="0"/>
                  </a:cubicBezTo>
                  <a:cubicBezTo>
                    <a:pt x="2" y="1"/>
                    <a:pt x="2" y="3"/>
                    <a:pt x="1" y="5"/>
                  </a:cubicBezTo>
                  <a:cubicBezTo>
                    <a:pt x="1" y="5"/>
                    <a:pt x="0" y="4"/>
                    <a:pt x="0" y="5"/>
                  </a:cubicBezTo>
                  <a:cubicBezTo>
                    <a:pt x="0" y="4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72" name="Freeform 64">
              <a:extLst>
                <a:ext uri="{FF2B5EF4-FFF2-40B4-BE49-F238E27FC236}">
                  <a16:creationId xmlns:a16="http://schemas.microsoft.com/office/drawing/2014/main" id="{7C6C8E8B-3CF9-F95F-16F9-7D8A90424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0800" y="2546350"/>
              <a:ext cx="160338" cy="365125"/>
            </a:xfrm>
            <a:custGeom>
              <a:avLst/>
              <a:gdLst>
                <a:gd name="T0" fmla="*/ 16 w 17"/>
                <a:gd name="T1" fmla="*/ 3 h 39"/>
                <a:gd name="T2" fmla="*/ 14 w 17"/>
                <a:gd name="T3" fmla="*/ 5 h 39"/>
                <a:gd name="T4" fmla="*/ 12 w 17"/>
                <a:gd name="T5" fmla="*/ 12 h 39"/>
                <a:gd name="T6" fmla="*/ 10 w 17"/>
                <a:gd name="T7" fmla="*/ 17 h 39"/>
                <a:gd name="T8" fmla="*/ 2 w 17"/>
                <a:gd name="T9" fmla="*/ 36 h 39"/>
                <a:gd name="T10" fmla="*/ 0 w 17"/>
                <a:gd name="T11" fmla="*/ 39 h 39"/>
                <a:gd name="T12" fmla="*/ 2 w 17"/>
                <a:gd name="T13" fmla="*/ 33 h 39"/>
                <a:gd name="T14" fmla="*/ 2 w 17"/>
                <a:gd name="T15" fmla="*/ 31 h 39"/>
                <a:gd name="T16" fmla="*/ 6 w 17"/>
                <a:gd name="T17" fmla="*/ 24 h 39"/>
                <a:gd name="T18" fmla="*/ 9 w 17"/>
                <a:gd name="T19" fmla="*/ 16 h 39"/>
                <a:gd name="T20" fmla="*/ 12 w 17"/>
                <a:gd name="T21" fmla="*/ 10 h 39"/>
                <a:gd name="T22" fmla="*/ 13 w 17"/>
                <a:gd name="T23" fmla="*/ 10 h 39"/>
                <a:gd name="T24" fmla="*/ 12 w 17"/>
                <a:gd name="T25" fmla="*/ 9 h 39"/>
                <a:gd name="T26" fmla="*/ 14 w 17"/>
                <a:gd name="T27" fmla="*/ 5 h 39"/>
                <a:gd name="T28" fmla="*/ 17 w 17"/>
                <a:gd name="T29" fmla="*/ 0 h 39"/>
                <a:gd name="T30" fmla="*/ 15 w 17"/>
                <a:gd name="T31" fmla="*/ 2 h 39"/>
                <a:gd name="T32" fmla="*/ 16 w 17"/>
                <a:gd name="T33" fmla="*/ 3 h 39"/>
                <a:gd name="T34" fmla="*/ 5 w 17"/>
                <a:gd name="T35" fmla="*/ 26 h 39"/>
                <a:gd name="T36" fmla="*/ 5 w 17"/>
                <a:gd name="T37" fmla="*/ 25 h 39"/>
                <a:gd name="T38" fmla="*/ 5 w 17"/>
                <a:gd name="T3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39">
                  <a:moveTo>
                    <a:pt x="16" y="3"/>
                  </a:moveTo>
                  <a:cubicBezTo>
                    <a:pt x="15" y="3"/>
                    <a:pt x="16" y="5"/>
                    <a:pt x="14" y="5"/>
                  </a:cubicBezTo>
                  <a:cubicBezTo>
                    <a:pt x="15" y="8"/>
                    <a:pt x="12" y="10"/>
                    <a:pt x="12" y="12"/>
                  </a:cubicBezTo>
                  <a:cubicBezTo>
                    <a:pt x="11" y="13"/>
                    <a:pt x="11" y="15"/>
                    <a:pt x="10" y="17"/>
                  </a:cubicBezTo>
                  <a:cubicBezTo>
                    <a:pt x="7" y="21"/>
                    <a:pt x="5" y="30"/>
                    <a:pt x="2" y="36"/>
                  </a:cubicBezTo>
                  <a:cubicBezTo>
                    <a:pt x="2" y="37"/>
                    <a:pt x="2" y="39"/>
                    <a:pt x="0" y="39"/>
                  </a:cubicBezTo>
                  <a:cubicBezTo>
                    <a:pt x="0" y="37"/>
                    <a:pt x="1" y="33"/>
                    <a:pt x="2" y="33"/>
                  </a:cubicBezTo>
                  <a:cubicBezTo>
                    <a:pt x="2" y="33"/>
                    <a:pt x="2" y="32"/>
                    <a:pt x="2" y="31"/>
                  </a:cubicBezTo>
                  <a:cubicBezTo>
                    <a:pt x="3" y="29"/>
                    <a:pt x="4" y="27"/>
                    <a:pt x="6" y="24"/>
                  </a:cubicBezTo>
                  <a:cubicBezTo>
                    <a:pt x="7" y="22"/>
                    <a:pt x="8" y="17"/>
                    <a:pt x="9" y="16"/>
                  </a:cubicBezTo>
                  <a:cubicBezTo>
                    <a:pt x="9" y="14"/>
                    <a:pt x="11" y="13"/>
                    <a:pt x="12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3" y="8"/>
                    <a:pt x="13" y="6"/>
                    <a:pt x="14" y="5"/>
                  </a:cubicBezTo>
                  <a:cubicBezTo>
                    <a:pt x="13" y="4"/>
                    <a:pt x="16" y="2"/>
                    <a:pt x="17" y="0"/>
                  </a:cubicBezTo>
                  <a:cubicBezTo>
                    <a:pt x="17" y="1"/>
                    <a:pt x="17" y="2"/>
                    <a:pt x="15" y="2"/>
                  </a:cubicBezTo>
                  <a:cubicBezTo>
                    <a:pt x="15" y="2"/>
                    <a:pt x="16" y="3"/>
                    <a:pt x="16" y="3"/>
                  </a:cubicBezTo>
                  <a:close/>
                  <a:moveTo>
                    <a:pt x="5" y="26"/>
                  </a:moveTo>
                  <a:cubicBezTo>
                    <a:pt x="5" y="26"/>
                    <a:pt x="6" y="25"/>
                    <a:pt x="5" y="25"/>
                  </a:cubicBezTo>
                  <a:cubicBezTo>
                    <a:pt x="6" y="25"/>
                    <a:pt x="4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73" name="Freeform 65">
              <a:extLst>
                <a:ext uri="{FF2B5EF4-FFF2-40B4-BE49-F238E27FC236}">
                  <a16:creationId xmlns:a16="http://schemas.microsoft.com/office/drawing/2014/main" id="{AB135DC9-079A-BE68-F7D7-567FE281898D}"/>
                </a:ext>
              </a:extLst>
            </p:cNvPr>
            <p:cNvSpPr/>
            <p:nvPr/>
          </p:nvSpPr>
          <p:spPr bwMode="auto">
            <a:xfrm>
              <a:off x="7670800" y="2921000"/>
              <a:ext cx="9525" cy="190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74" name="Freeform 66">
              <a:extLst>
                <a:ext uri="{FF2B5EF4-FFF2-40B4-BE49-F238E27FC236}">
                  <a16:creationId xmlns:a16="http://schemas.microsoft.com/office/drawing/2014/main" id="{E21FDF47-E4F7-AA66-63F6-C4AE2357C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7513" y="1554163"/>
              <a:ext cx="131763" cy="374650"/>
            </a:xfrm>
            <a:custGeom>
              <a:avLst/>
              <a:gdLst>
                <a:gd name="T0" fmla="*/ 8 w 14"/>
                <a:gd name="T1" fmla="*/ 1 h 40"/>
                <a:gd name="T2" fmla="*/ 10 w 14"/>
                <a:gd name="T3" fmla="*/ 6 h 40"/>
                <a:gd name="T4" fmla="*/ 11 w 14"/>
                <a:gd name="T5" fmla="*/ 14 h 40"/>
                <a:gd name="T6" fmla="*/ 12 w 14"/>
                <a:gd name="T7" fmla="*/ 21 h 40"/>
                <a:gd name="T8" fmla="*/ 12 w 14"/>
                <a:gd name="T9" fmla="*/ 23 h 40"/>
                <a:gd name="T10" fmla="*/ 14 w 14"/>
                <a:gd name="T11" fmla="*/ 36 h 40"/>
                <a:gd name="T12" fmla="*/ 10 w 14"/>
                <a:gd name="T13" fmla="*/ 40 h 40"/>
                <a:gd name="T14" fmla="*/ 9 w 14"/>
                <a:gd name="T15" fmla="*/ 38 h 40"/>
                <a:gd name="T16" fmla="*/ 8 w 14"/>
                <a:gd name="T17" fmla="*/ 38 h 40"/>
                <a:gd name="T18" fmla="*/ 5 w 14"/>
                <a:gd name="T19" fmla="*/ 24 h 40"/>
                <a:gd name="T20" fmla="*/ 4 w 14"/>
                <a:gd name="T21" fmla="*/ 18 h 40"/>
                <a:gd name="T22" fmla="*/ 2 w 14"/>
                <a:gd name="T23" fmla="*/ 12 h 40"/>
                <a:gd name="T24" fmla="*/ 0 w 14"/>
                <a:gd name="T25" fmla="*/ 7 h 40"/>
                <a:gd name="T26" fmla="*/ 5 w 14"/>
                <a:gd name="T27" fmla="*/ 0 h 40"/>
                <a:gd name="T28" fmla="*/ 8 w 14"/>
                <a:gd name="T29" fmla="*/ 1 h 40"/>
                <a:gd name="T30" fmla="*/ 5 w 14"/>
                <a:gd name="T31" fmla="*/ 3 h 40"/>
                <a:gd name="T32" fmla="*/ 5 w 14"/>
                <a:gd name="T33" fmla="*/ 10 h 40"/>
                <a:gd name="T34" fmla="*/ 7 w 14"/>
                <a:gd name="T35" fmla="*/ 3 h 40"/>
                <a:gd name="T36" fmla="*/ 5 w 14"/>
                <a:gd name="T37" fmla="*/ 3 h 40"/>
                <a:gd name="T38" fmla="*/ 2 w 14"/>
                <a:gd name="T39" fmla="*/ 9 h 40"/>
                <a:gd name="T40" fmla="*/ 2 w 14"/>
                <a:gd name="T41" fmla="*/ 5 h 40"/>
                <a:gd name="T42" fmla="*/ 2 w 14"/>
                <a:gd name="T43" fmla="*/ 9 h 40"/>
                <a:gd name="T44" fmla="*/ 7 w 14"/>
                <a:gd name="T45" fmla="*/ 11 h 40"/>
                <a:gd name="T46" fmla="*/ 8 w 14"/>
                <a:gd name="T47" fmla="*/ 5 h 40"/>
                <a:gd name="T48" fmla="*/ 7 w 14"/>
                <a:gd name="T49" fmla="*/ 11 h 40"/>
                <a:gd name="T50" fmla="*/ 7 w 14"/>
                <a:gd name="T51" fmla="*/ 24 h 40"/>
                <a:gd name="T52" fmla="*/ 8 w 14"/>
                <a:gd name="T53" fmla="*/ 18 h 40"/>
                <a:gd name="T54" fmla="*/ 7 w 14"/>
                <a:gd name="T55" fmla="*/ 24 h 40"/>
                <a:gd name="T56" fmla="*/ 8 w 14"/>
                <a:gd name="T57" fmla="*/ 29 h 40"/>
                <a:gd name="T58" fmla="*/ 9 w 14"/>
                <a:gd name="T59" fmla="*/ 27 h 40"/>
                <a:gd name="T60" fmla="*/ 8 w 14"/>
                <a:gd name="T61" fmla="*/ 29 h 40"/>
                <a:gd name="T62" fmla="*/ 10 w 14"/>
                <a:gd name="T63" fmla="*/ 29 h 40"/>
                <a:gd name="T64" fmla="*/ 11 w 14"/>
                <a:gd name="T65" fmla="*/ 30 h 40"/>
                <a:gd name="T66" fmla="*/ 10 w 14"/>
                <a:gd name="T67" fmla="*/ 27 h 40"/>
                <a:gd name="T68" fmla="*/ 10 w 14"/>
                <a:gd name="T6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" h="40">
                  <a:moveTo>
                    <a:pt x="8" y="1"/>
                  </a:moveTo>
                  <a:cubicBezTo>
                    <a:pt x="8" y="3"/>
                    <a:pt x="10" y="4"/>
                    <a:pt x="10" y="6"/>
                  </a:cubicBezTo>
                  <a:cubicBezTo>
                    <a:pt x="11" y="8"/>
                    <a:pt x="11" y="11"/>
                    <a:pt x="11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1" y="21"/>
                    <a:pt x="12" y="22"/>
                    <a:pt x="12" y="23"/>
                  </a:cubicBezTo>
                  <a:cubicBezTo>
                    <a:pt x="12" y="27"/>
                    <a:pt x="12" y="32"/>
                    <a:pt x="14" y="36"/>
                  </a:cubicBezTo>
                  <a:cubicBezTo>
                    <a:pt x="14" y="38"/>
                    <a:pt x="12" y="40"/>
                    <a:pt x="10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9" y="38"/>
                    <a:pt x="9" y="39"/>
                    <a:pt x="8" y="38"/>
                  </a:cubicBezTo>
                  <a:cubicBezTo>
                    <a:pt x="6" y="35"/>
                    <a:pt x="6" y="28"/>
                    <a:pt x="5" y="24"/>
                  </a:cubicBezTo>
                  <a:cubicBezTo>
                    <a:pt x="4" y="22"/>
                    <a:pt x="5" y="20"/>
                    <a:pt x="4" y="18"/>
                  </a:cubicBezTo>
                  <a:cubicBezTo>
                    <a:pt x="3" y="16"/>
                    <a:pt x="2" y="14"/>
                    <a:pt x="2" y="12"/>
                  </a:cubicBezTo>
                  <a:cubicBezTo>
                    <a:pt x="1" y="11"/>
                    <a:pt x="1" y="9"/>
                    <a:pt x="0" y="7"/>
                  </a:cubicBezTo>
                  <a:cubicBezTo>
                    <a:pt x="0" y="4"/>
                    <a:pt x="3" y="2"/>
                    <a:pt x="5" y="0"/>
                  </a:cubicBezTo>
                  <a:cubicBezTo>
                    <a:pt x="6" y="0"/>
                    <a:pt x="7" y="1"/>
                    <a:pt x="8" y="1"/>
                  </a:cubicBezTo>
                  <a:close/>
                  <a:moveTo>
                    <a:pt x="5" y="3"/>
                  </a:moveTo>
                  <a:cubicBezTo>
                    <a:pt x="5" y="5"/>
                    <a:pt x="3" y="8"/>
                    <a:pt x="5" y="10"/>
                  </a:cubicBezTo>
                  <a:cubicBezTo>
                    <a:pt x="6" y="7"/>
                    <a:pt x="5" y="5"/>
                    <a:pt x="7" y="3"/>
                  </a:cubicBezTo>
                  <a:cubicBezTo>
                    <a:pt x="6" y="2"/>
                    <a:pt x="6" y="2"/>
                    <a:pt x="5" y="3"/>
                  </a:cubicBezTo>
                  <a:close/>
                  <a:moveTo>
                    <a:pt x="2" y="9"/>
                  </a:moveTo>
                  <a:cubicBezTo>
                    <a:pt x="3" y="8"/>
                    <a:pt x="4" y="6"/>
                    <a:pt x="2" y="5"/>
                  </a:cubicBezTo>
                  <a:cubicBezTo>
                    <a:pt x="1" y="6"/>
                    <a:pt x="1" y="8"/>
                    <a:pt x="2" y="9"/>
                  </a:cubicBezTo>
                  <a:close/>
                  <a:moveTo>
                    <a:pt x="7" y="11"/>
                  </a:moveTo>
                  <a:cubicBezTo>
                    <a:pt x="7" y="9"/>
                    <a:pt x="10" y="7"/>
                    <a:pt x="8" y="5"/>
                  </a:cubicBezTo>
                  <a:cubicBezTo>
                    <a:pt x="7" y="8"/>
                    <a:pt x="7" y="9"/>
                    <a:pt x="7" y="11"/>
                  </a:cubicBezTo>
                  <a:close/>
                  <a:moveTo>
                    <a:pt x="7" y="24"/>
                  </a:moveTo>
                  <a:cubicBezTo>
                    <a:pt x="8" y="22"/>
                    <a:pt x="8" y="19"/>
                    <a:pt x="8" y="18"/>
                  </a:cubicBezTo>
                  <a:cubicBezTo>
                    <a:pt x="6" y="19"/>
                    <a:pt x="6" y="22"/>
                    <a:pt x="7" y="24"/>
                  </a:cubicBezTo>
                  <a:close/>
                  <a:moveTo>
                    <a:pt x="8" y="29"/>
                  </a:moveTo>
                  <a:cubicBezTo>
                    <a:pt x="9" y="28"/>
                    <a:pt x="8" y="28"/>
                    <a:pt x="9" y="27"/>
                  </a:cubicBezTo>
                  <a:cubicBezTo>
                    <a:pt x="8" y="27"/>
                    <a:pt x="8" y="28"/>
                    <a:pt x="8" y="29"/>
                  </a:cubicBezTo>
                  <a:close/>
                  <a:moveTo>
                    <a:pt x="10" y="29"/>
                  </a:moveTo>
                  <a:cubicBezTo>
                    <a:pt x="10" y="29"/>
                    <a:pt x="10" y="30"/>
                    <a:pt x="11" y="30"/>
                  </a:cubicBezTo>
                  <a:cubicBezTo>
                    <a:pt x="11" y="29"/>
                    <a:pt x="11" y="28"/>
                    <a:pt x="10" y="27"/>
                  </a:cubicBezTo>
                  <a:cubicBezTo>
                    <a:pt x="11" y="29"/>
                    <a:pt x="9" y="28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</p:grpSp>
      <p:sp>
        <p:nvSpPr>
          <p:cNvPr id="175" name="矩形 174">
            <a:extLst>
              <a:ext uri="{FF2B5EF4-FFF2-40B4-BE49-F238E27FC236}">
                <a16:creationId xmlns:a16="http://schemas.microsoft.com/office/drawing/2014/main" id="{E1993C4D-E815-32CD-2288-12207DAEC447}"/>
              </a:ext>
            </a:extLst>
          </p:cNvPr>
          <p:cNvSpPr/>
          <p:nvPr/>
        </p:nvSpPr>
        <p:spPr>
          <a:xfrm>
            <a:off x="1743889" y="2643525"/>
            <a:ext cx="4062030" cy="2320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在开源开发环境中，开发者的技术能力和领域影响力评估是协作和项目管理的重要基础。然而，</a:t>
            </a:r>
            <a:r>
              <a:rPr lang="en" altLang="zh-CN" sz="14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GitHub </a:t>
            </a:r>
            <a:r>
              <a:rPr lang="zh-CN" altLang="en-US" sz="14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等平台的现有信息往往不够完整（如缺乏开发者国籍、准确贡献度等），无法为开发者评价、筛选和项目匹配提供高效支持。因此，本系统旨在开发一个基于多维度数据分析的开发者评价与管理工具。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D02FB23-56DE-9960-F5AA-1D2A57387200}"/>
              </a:ext>
            </a:extLst>
          </p:cNvPr>
          <p:cNvSpPr txBox="1"/>
          <p:nvPr/>
        </p:nvSpPr>
        <p:spPr>
          <a:xfrm>
            <a:off x="1731406" y="2144428"/>
            <a:ext cx="202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背景与目标</a:t>
            </a:r>
          </a:p>
        </p:txBody>
      </p:sp>
      <p:cxnSp>
        <p:nvCxnSpPr>
          <p:cNvPr id="177" name="直接连接符 52">
            <a:extLst>
              <a:ext uri="{FF2B5EF4-FFF2-40B4-BE49-F238E27FC236}">
                <a16:creationId xmlns:a16="http://schemas.microsoft.com/office/drawing/2014/main" id="{292B023B-E598-77C0-B1C3-0FB22A1A7C25}"/>
              </a:ext>
            </a:extLst>
          </p:cNvPr>
          <p:cNvCxnSpPr/>
          <p:nvPr/>
        </p:nvCxnSpPr>
        <p:spPr>
          <a:xfrm>
            <a:off x="1807184" y="2625379"/>
            <a:ext cx="3164582" cy="0"/>
          </a:xfrm>
          <a:prstGeom prst="line">
            <a:avLst/>
          </a:prstGeom>
          <a:solidFill>
            <a:srgbClr val="070606"/>
          </a:solidFill>
          <a:ln w="15875">
            <a:solidFill>
              <a:srgbClr val="5B9BD5">
                <a:lumMod val="50000"/>
              </a:srgbClr>
            </a:solidFill>
            <a:rou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485CA-2593-A652-259D-F4EE293CD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2F40323C-8C3C-8EA5-0920-22413CB056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8" y="354180"/>
            <a:ext cx="11456894" cy="668712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1BADD6-9A1D-6CB9-00B4-6D3394463E10}"/>
              </a:ext>
            </a:extLst>
          </p:cNvPr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41F9C9-773B-DC38-10D0-793769AABE2D}"/>
              </a:ext>
            </a:extLst>
          </p:cNvPr>
          <p:cNvGrpSpPr/>
          <p:nvPr/>
        </p:nvGrpSpPr>
        <p:grpSpPr>
          <a:xfrm>
            <a:off x="4033520" y="2130865"/>
            <a:ext cx="3524250" cy="2944812"/>
            <a:chOff x="1306513" y="3424238"/>
            <a:chExt cx="3524250" cy="2944812"/>
          </a:xfrm>
          <a:solidFill>
            <a:srgbClr val="5B9BD5">
              <a:lumMod val="50000"/>
            </a:srgbClr>
          </a:solidFill>
        </p:grpSpPr>
        <p:sp>
          <p:nvSpPr>
            <p:cNvPr id="3" name="Freeform 56">
              <a:extLst>
                <a:ext uri="{FF2B5EF4-FFF2-40B4-BE49-F238E27FC236}">
                  <a16:creationId xmlns:a16="http://schemas.microsoft.com/office/drawing/2014/main" id="{BF45372B-4FBA-0D07-98B0-767ACE17B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9976" y="4327525"/>
              <a:ext cx="669925" cy="677863"/>
            </a:xfrm>
            <a:custGeom>
              <a:avLst/>
              <a:gdLst>
                <a:gd name="T0" fmla="*/ 56 w 122"/>
                <a:gd name="T1" fmla="*/ 116 h 123"/>
                <a:gd name="T2" fmla="*/ 49 w 122"/>
                <a:gd name="T3" fmla="*/ 104 h 123"/>
                <a:gd name="T4" fmla="*/ 23 w 122"/>
                <a:gd name="T5" fmla="*/ 103 h 123"/>
                <a:gd name="T6" fmla="*/ 24 w 122"/>
                <a:gd name="T7" fmla="*/ 86 h 123"/>
                <a:gd name="T8" fmla="*/ 25 w 122"/>
                <a:gd name="T9" fmla="*/ 75 h 123"/>
                <a:gd name="T10" fmla="*/ 6 w 122"/>
                <a:gd name="T11" fmla="*/ 43 h 123"/>
                <a:gd name="T12" fmla="*/ 26 w 122"/>
                <a:gd name="T13" fmla="*/ 5 h 123"/>
                <a:gd name="T14" fmla="*/ 27 w 122"/>
                <a:gd name="T15" fmla="*/ 2 h 123"/>
                <a:gd name="T16" fmla="*/ 30 w 122"/>
                <a:gd name="T17" fmla="*/ 1 h 123"/>
                <a:gd name="T18" fmla="*/ 58 w 122"/>
                <a:gd name="T19" fmla="*/ 4 h 123"/>
                <a:gd name="T20" fmla="*/ 60 w 122"/>
                <a:gd name="T21" fmla="*/ 9 h 123"/>
                <a:gd name="T22" fmla="*/ 73 w 122"/>
                <a:gd name="T23" fmla="*/ 30 h 123"/>
                <a:gd name="T24" fmla="*/ 81 w 122"/>
                <a:gd name="T25" fmla="*/ 7 h 123"/>
                <a:gd name="T26" fmla="*/ 98 w 122"/>
                <a:gd name="T27" fmla="*/ 6 h 123"/>
                <a:gd name="T28" fmla="*/ 122 w 122"/>
                <a:gd name="T29" fmla="*/ 11 h 123"/>
                <a:gd name="T30" fmla="*/ 120 w 122"/>
                <a:gd name="T31" fmla="*/ 48 h 123"/>
                <a:gd name="T32" fmla="*/ 117 w 122"/>
                <a:gd name="T33" fmla="*/ 51 h 123"/>
                <a:gd name="T34" fmla="*/ 100 w 122"/>
                <a:gd name="T35" fmla="*/ 61 h 123"/>
                <a:gd name="T36" fmla="*/ 119 w 122"/>
                <a:gd name="T37" fmla="*/ 74 h 123"/>
                <a:gd name="T38" fmla="*/ 116 w 122"/>
                <a:gd name="T39" fmla="*/ 103 h 123"/>
                <a:gd name="T40" fmla="*/ 90 w 122"/>
                <a:gd name="T41" fmla="*/ 105 h 123"/>
                <a:gd name="T42" fmla="*/ 82 w 122"/>
                <a:gd name="T43" fmla="*/ 117 h 123"/>
                <a:gd name="T44" fmla="*/ 59 w 122"/>
                <a:gd name="T45" fmla="*/ 97 h 123"/>
                <a:gd name="T46" fmla="*/ 61 w 122"/>
                <a:gd name="T47" fmla="*/ 102 h 123"/>
                <a:gd name="T48" fmla="*/ 70 w 122"/>
                <a:gd name="T49" fmla="*/ 117 h 123"/>
                <a:gd name="T50" fmla="*/ 77 w 122"/>
                <a:gd name="T51" fmla="*/ 103 h 123"/>
                <a:gd name="T52" fmla="*/ 81 w 122"/>
                <a:gd name="T53" fmla="*/ 99 h 123"/>
                <a:gd name="T54" fmla="*/ 114 w 122"/>
                <a:gd name="T55" fmla="*/ 77 h 123"/>
                <a:gd name="T56" fmla="*/ 97 w 122"/>
                <a:gd name="T57" fmla="*/ 52 h 123"/>
                <a:gd name="T58" fmla="*/ 116 w 122"/>
                <a:gd name="T59" fmla="*/ 21 h 123"/>
                <a:gd name="T60" fmla="*/ 98 w 122"/>
                <a:gd name="T61" fmla="*/ 12 h 123"/>
                <a:gd name="T62" fmla="*/ 86 w 122"/>
                <a:gd name="T63" fmla="*/ 13 h 123"/>
                <a:gd name="T64" fmla="*/ 54 w 122"/>
                <a:gd name="T65" fmla="*/ 28 h 123"/>
                <a:gd name="T66" fmla="*/ 38 w 122"/>
                <a:gd name="T67" fmla="*/ 8 h 123"/>
                <a:gd name="T68" fmla="*/ 31 w 122"/>
                <a:gd name="T69" fmla="*/ 44 h 123"/>
                <a:gd name="T70" fmla="*/ 26 w 122"/>
                <a:gd name="T71" fmla="*/ 46 h 123"/>
                <a:gd name="T72" fmla="*/ 7 w 122"/>
                <a:gd name="T73" fmla="*/ 57 h 123"/>
                <a:gd name="T74" fmla="*/ 28 w 122"/>
                <a:gd name="T75" fmla="*/ 69 h 123"/>
                <a:gd name="T76" fmla="*/ 30 w 122"/>
                <a:gd name="T77" fmla="*/ 87 h 123"/>
                <a:gd name="T78" fmla="*/ 48 w 122"/>
                <a:gd name="T79" fmla="*/ 98 h 123"/>
                <a:gd name="T80" fmla="*/ 59 w 122"/>
                <a:gd name="T81" fmla="*/ 9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23">
                  <a:moveTo>
                    <a:pt x="70" y="123"/>
                  </a:moveTo>
                  <a:cubicBezTo>
                    <a:pt x="64" y="123"/>
                    <a:pt x="59" y="120"/>
                    <a:pt x="56" y="116"/>
                  </a:cubicBezTo>
                  <a:cubicBezTo>
                    <a:pt x="55" y="114"/>
                    <a:pt x="53" y="109"/>
                    <a:pt x="54" y="104"/>
                  </a:cubicBezTo>
                  <a:cubicBezTo>
                    <a:pt x="52" y="104"/>
                    <a:pt x="50" y="104"/>
                    <a:pt x="49" y="104"/>
                  </a:cubicBezTo>
                  <a:cubicBezTo>
                    <a:pt x="41" y="104"/>
                    <a:pt x="35" y="105"/>
                    <a:pt x="25" y="104"/>
                  </a:cubicBezTo>
                  <a:cubicBezTo>
                    <a:pt x="25" y="104"/>
                    <a:pt x="24" y="104"/>
                    <a:pt x="23" y="103"/>
                  </a:cubicBezTo>
                  <a:cubicBezTo>
                    <a:pt x="23" y="103"/>
                    <a:pt x="22" y="102"/>
                    <a:pt x="22" y="101"/>
                  </a:cubicBezTo>
                  <a:cubicBezTo>
                    <a:pt x="23" y="96"/>
                    <a:pt x="23" y="91"/>
                    <a:pt x="24" y="86"/>
                  </a:cubicBezTo>
                  <a:cubicBezTo>
                    <a:pt x="24" y="82"/>
                    <a:pt x="25" y="79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17" y="75"/>
                    <a:pt x="1" y="74"/>
                    <a:pt x="1" y="57"/>
                  </a:cubicBezTo>
                  <a:cubicBezTo>
                    <a:pt x="0" y="51"/>
                    <a:pt x="2" y="47"/>
                    <a:pt x="6" y="43"/>
                  </a:cubicBezTo>
                  <a:cubicBezTo>
                    <a:pt x="11" y="38"/>
                    <a:pt x="19" y="36"/>
                    <a:pt x="26" y="39"/>
                  </a:cubicBezTo>
                  <a:cubicBezTo>
                    <a:pt x="29" y="22"/>
                    <a:pt x="27" y="8"/>
                    <a:pt x="26" y="5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7" y="1"/>
                    <a:pt x="28" y="0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1"/>
                    <a:pt x="35" y="2"/>
                    <a:pt x="38" y="2"/>
                  </a:cubicBezTo>
                  <a:cubicBezTo>
                    <a:pt x="45" y="2"/>
                    <a:pt x="52" y="3"/>
                    <a:pt x="58" y="4"/>
                  </a:cubicBezTo>
                  <a:cubicBezTo>
                    <a:pt x="59" y="4"/>
                    <a:pt x="59" y="5"/>
                    <a:pt x="60" y="6"/>
                  </a:cubicBezTo>
                  <a:cubicBezTo>
                    <a:pt x="60" y="7"/>
                    <a:pt x="60" y="8"/>
                    <a:pt x="60" y="9"/>
                  </a:cubicBezTo>
                  <a:cubicBezTo>
                    <a:pt x="57" y="12"/>
                    <a:pt x="57" y="20"/>
                    <a:pt x="60" y="25"/>
                  </a:cubicBezTo>
                  <a:cubicBezTo>
                    <a:pt x="62" y="29"/>
                    <a:pt x="66" y="31"/>
                    <a:pt x="73" y="30"/>
                  </a:cubicBezTo>
                  <a:cubicBezTo>
                    <a:pt x="79" y="29"/>
                    <a:pt x="80" y="22"/>
                    <a:pt x="80" y="12"/>
                  </a:cubicBezTo>
                  <a:cubicBezTo>
                    <a:pt x="80" y="11"/>
                    <a:pt x="81" y="9"/>
                    <a:pt x="81" y="7"/>
                  </a:cubicBezTo>
                  <a:cubicBezTo>
                    <a:pt x="81" y="6"/>
                    <a:pt x="83" y="4"/>
                    <a:pt x="84" y="5"/>
                  </a:cubicBezTo>
                  <a:cubicBezTo>
                    <a:pt x="89" y="5"/>
                    <a:pt x="93" y="5"/>
                    <a:pt x="98" y="6"/>
                  </a:cubicBezTo>
                  <a:cubicBezTo>
                    <a:pt x="105" y="6"/>
                    <a:pt x="113" y="7"/>
                    <a:pt x="120" y="8"/>
                  </a:cubicBezTo>
                  <a:cubicBezTo>
                    <a:pt x="121" y="8"/>
                    <a:pt x="122" y="9"/>
                    <a:pt x="122" y="11"/>
                  </a:cubicBezTo>
                  <a:cubicBezTo>
                    <a:pt x="122" y="14"/>
                    <a:pt x="122" y="18"/>
                    <a:pt x="122" y="21"/>
                  </a:cubicBezTo>
                  <a:cubicBezTo>
                    <a:pt x="122" y="30"/>
                    <a:pt x="121" y="39"/>
                    <a:pt x="120" y="48"/>
                  </a:cubicBezTo>
                  <a:cubicBezTo>
                    <a:pt x="120" y="49"/>
                    <a:pt x="120" y="50"/>
                    <a:pt x="119" y="50"/>
                  </a:cubicBezTo>
                  <a:cubicBezTo>
                    <a:pt x="118" y="51"/>
                    <a:pt x="117" y="51"/>
                    <a:pt x="117" y="51"/>
                  </a:cubicBezTo>
                  <a:cubicBezTo>
                    <a:pt x="111" y="50"/>
                    <a:pt x="105" y="52"/>
                    <a:pt x="102" y="56"/>
                  </a:cubicBezTo>
                  <a:cubicBezTo>
                    <a:pt x="100" y="57"/>
                    <a:pt x="100" y="59"/>
                    <a:pt x="100" y="61"/>
                  </a:cubicBezTo>
                  <a:cubicBezTo>
                    <a:pt x="102" y="67"/>
                    <a:pt x="107" y="71"/>
                    <a:pt x="117" y="72"/>
                  </a:cubicBezTo>
                  <a:cubicBezTo>
                    <a:pt x="118" y="72"/>
                    <a:pt x="119" y="73"/>
                    <a:pt x="119" y="74"/>
                  </a:cubicBezTo>
                  <a:cubicBezTo>
                    <a:pt x="122" y="83"/>
                    <a:pt x="120" y="97"/>
                    <a:pt x="119" y="101"/>
                  </a:cubicBezTo>
                  <a:cubicBezTo>
                    <a:pt x="119" y="102"/>
                    <a:pt x="118" y="103"/>
                    <a:pt x="116" y="103"/>
                  </a:cubicBezTo>
                  <a:cubicBezTo>
                    <a:pt x="107" y="104"/>
                    <a:pt x="98" y="105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88" y="105"/>
                    <a:pt x="86" y="105"/>
                    <a:pt x="84" y="105"/>
                  </a:cubicBezTo>
                  <a:cubicBezTo>
                    <a:pt x="85" y="111"/>
                    <a:pt x="84" y="115"/>
                    <a:pt x="82" y="117"/>
                  </a:cubicBezTo>
                  <a:cubicBezTo>
                    <a:pt x="79" y="121"/>
                    <a:pt x="75" y="123"/>
                    <a:pt x="70" y="123"/>
                  </a:cubicBezTo>
                  <a:close/>
                  <a:moveTo>
                    <a:pt x="59" y="97"/>
                  </a:moveTo>
                  <a:cubicBezTo>
                    <a:pt x="60" y="97"/>
                    <a:pt x="61" y="98"/>
                    <a:pt x="61" y="99"/>
                  </a:cubicBezTo>
                  <a:cubicBezTo>
                    <a:pt x="62" y="100"/>
                    <a:pt x="62" y="101"/>
                    <a:pt x="61" y="102"/>
                  </a:cubicBezTo>
                  <a:cubicBezTo>
                    <a:pt x="59" y="106"/>
                    <a:pt x="59" y="110"/>
                    <a:pt x="61" y="113"/>
                  </a:cubicBezTo>
                  <a:cubicBezTo>
                    <a:pt x="63" y="115"/>
                    <a:pt x="66" y="117"/>
                    <a:pt x="70" y="117"/>
                  </a:cubicBezTo>
                  <a:cubicBezTo>
                    <a:pt x="73" y="117"/>
                    <a:pt x="76" y="116"/>
                    <a:pt x="77" y="114"/>
                  </a:cubicBezTo>
                  <a:cubicBezTo>
                    <a:pt x="79" y="111"/>
                    <a:pt x="79" y="107"/>
                    <a:pt x="77" y="103"/>
                  </a:cubicBezTo>
                  <a:cubicBezTo>
                    <a:pt x="77" y="102"/>
                    <a:pt x="77" y="100"/>
                    <a:pt x="78" y="100"/>
                  </a:cubicBezTo>
                  <a:cubicBezTo>
                    <a:pt x="79" y="99"/>
                    <a:pt x="80" y="98"/>
                    <a:pt x="81" y="99"/>
                  </a:cubicBezTo>
                  <a:cubicBezTo>
                    <a:pt x="88" y="99"/>
                    <a:pt x="101" y="99"/>
                    <a:pt x="113" y="97"/>
                  </a:cubicBezTo>
                  <a:cubicBezTo>
                    <a:pt x="114" y="91"/>
                    <a:pt x="115" y="83"/>
                    <a:pt x="114" y="77"/>
                  </a:cubicBezTo>
                  <a:cubicBezTo>
                    <a:pt x="103" y="76"/>
                    <a:pt x="97" y="71"/>
                    <a:pt x="94" y="62"/>
                  </a:cubicBezTo>
                  <a:cubicBezTo>
                    <a:pt x="94" y="59"/>
                    <a:pt x="94" y="55"/>
                    <a:pt x="97" y="52"/>
                  </a:cubicBezTo>
                  <a:cubicBezTo>
                    <a:pt x="101" y="47"/>
                    <a:pt x="108" y="44"/>
                    <a:pt x="115" y="44"/>
                  </a:cubicBezTo>
                  <a:cubicBezTo>
                    <a:pt x="115" y="37"/>
                    <a:pt x="116" y="29"/>
                    <a:pt x="116" y="21"/>
                  </a:cubicBezTo>
                  <a:cubicBezTo>
                    <a:pt x="116" y="19"/>
                    <a:pt x="116" y="16"/>
                    <a:pt x="116" y="13"/>
                  </a:cubicBezTo>
                  <a:cubicBezTo>
                    <a:pt x="110" y="13"/>
                    <a:pt x="104" y="12"/>
                    <a:pt x="98" y="12"/>
                  </a:cubicBezTo>
                  <a:cubicBezTo>
                    <a:pt x="94" y="12"/>
                    <a:pt x="90" y="11"/>
                    <a:pt x="86" y="11"/>
                  </a:cubicBezTo>
                  <a:cubicBezTo>
                    <a:pt x="86" y="12"/>
                    <a:pt x="86" y="12"/>
                    <a:pt x="86" y="13"/>
                  </a:cubicBezTo>
                  <a:cubicBezTo>
                    <a:pt x="86" y="21"/>
                    <a:pt x="85" y="34"/>
                    <a:pt x="74" y="36"/>
                  </a:cubicBezTo>
                  <a:cubicBezTo>
                    <a:pt x="65" y="37"/>
                    <a:pt x="58" y="34"/>
                    <a:pt x="54" y="28"/>
                  </a:cubicBezTo>
                  <a:cubicBezTo>
                    <a:pt x="51" y="22"/>
                    <a:pt x="51" y="15"/>
                    <a:pt x="53" y="9"/>
                  </a:cubicBezTo>
                  <a:cubicBezTo>
                    <a:pt x="48" y="9"/>
                    <a:pt x="43" y="8"/>
                    <a:pt x="38" y="8"/>
                  </a:cubicBezTo>
                  <a:cubicBezTo>
                    <a:pt x="36" y="8"/>
                    <a:pt x="34" y="8"/>
                    <a:pt x="33" y="7"/>
                  </a:cubicBezTo>
                  <a:cubicBezTo>
                    <a:pt x="34" y="14"/>
                    <a:pt x="35" y="28"/>
                    <a:pt x="31" y="44"/>
                  </a:cubicBezTo>
                  <a:cubicBezTo>
                    <a:pt x="31" y="45"/>
                    <a:pt x="30" y="46"/>
                    <a:pt x="29" y="46"/>
                  </a:cubicBezTo>
                  <a:cubicBezTo>
                    <a:pt x="28" y="46"/>
                    <a:pt x="27" y="46"/>
                    <a:pt x="26" y="46"/>
                  </a:cubicBezTo>
                  <a:cubicBezTo>
                    <a:pt x="21" y="43"/>
                    <a:pt x="14" y="43"/>
                    <a:pt x="10" y="47"/>
                  </a:cubicBezTo>
                  <a:cubicBezTo>
                    <a:pt x="8" y="50"/>
                    <a:pt x="6" y="53"/>
                    <a:pt x="7" y="57"/>
                  </a:cubicBezTo>
                  <a:cubicBezTo>
                    <a:pt x="7" y="67"/>
                    <a:pt x="15" y="69"/>
                    <a:pt x="25" y="69"/>
                  </a:cubicBezTo>
                  <a:cubicBezTo>
                    <a:pt x="26" y="69"/>
                    <a:pt x="27" y="69"/>
                    <a:pt x="28" y="69"/>
                  </a:cubicBezTo>
                  <a:cubicBezTo>
                    <a:pt x="30" y="69"/>
                    <a:pt x="31" y="71"/>
                    <a:pt x="31" y="72"/>
                  </a:cubicBezTo>
                  <a:cubicBezTo>
                    <a:pt x="31" y="77"/>
                    <a:pt x="30" y="82"/>
                    <a:pt x="30" y="87"/>
                  </a:cubicBezTo>
                  <a:cubicBezTo>
                    <a:pt x="29" y="90"/>
                    <a:pt x="29" y="94"/>
                    <a:pt x="29" y="98"/>
                  </a:cubicBezTo>
                  <a:cubicBezTo>
                    <a:pt x="36" y="98"/>
                    <a:pt x="42" y="98"/>
                    <a:pt x="48" y="98"/>
                  </a:cubicBezTo>
                  <a:cubicBezTo>
                    <a:pt x="51" y="98"/>
                    <a:pt x="55" y="98"/>
                    <a:pt x="58" y="97"/>
                  </a:cubicBezTo>
                  <a:cubicBezTo>
                    <a:pt x="59" y="97"/>
                    <a:pt x="59" y="97"/>
                    <a:pt x="59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" name="Freeform 57">
              <a:extLst>
                <a:ext uri="{FF2B5EF4-FFF2-40B4-BE49-F238E27FC236}">
                  <a16:creationId xmlns:a16="http://schemas.microsoft.com/office/drawing/2014/main" id="{E271D366-0DC7-3C5E-6D6B-9161CC065EED}"/>
                </a:ext>
              </a:extLst>
            </p:cNvPr>
            <p:cNvSpPr/>
            <p:nvPr/>
          </p:nvSpPr>
          <p:spPr bwMode="auto">
            <a:xfrm>
              <a:off x="2967038" y="4267200"/>
              <a:ext cx="565150" cy="655638"/>
            </a:xfrm>
            <a:custGeom>
              <a:avLst/>
              <a:gdLst>
                <a:gd name="T0" fmla="*/ 92 w 103"/>
                <a:gd name="T1" fmla="*/ 119 h 119"/>
                <a:gd name="T2" fmla="*/ 92 w 103"/>
                <a:gd name="T3" fmla="*/ 119 h 119"/>
                <a:gd name="T4" fmla="*/ 63 w 103"/>
                <a:gd name="T5" fmla="*/ 117 h 119"/>
                <a:gd name="T6" fmla="*/ 61 w 103"/>
                <a:gd name="T7" fmla="*/ 116 h 119"/>
                <a:gd name="T8" fmla="*/ 60 w 103"/>
                <a:gd name="T9" fmla="*/ 113 h 119"/>
                <a:gd name="T10" fmla="*/ 56 w 103"/>
                <a:gd name="T11" fmla="*/ 101 h 119"/>
                <a:gd name="T12" fmla="*/ 44 w 103"/>
                <a:gd name="T13" fmla="*/ 100 h 119"/>
                <a:gd name="T14" fmla="*/ 39 w 103"/>
                <a:gd name="T15" fmla="*/ 111 h 119"/>
                <a:gd name="T16" fmla="*/ 38 w 103"/>
                <a:gd name="T17" fmla="*/ 113 h 119"/>
                <a:gd name="T18" fmla="*/ 36 w 103"/>
                <a:gd name="T19" fmla="*/ 114 h 119"/>
                <a:gd name="T20" fmla="*/ 3 w 103"/>
                <a:gd name="T21" fmla="*/ 114 h 119"/>
                <a:gd name="T22" fmla="*/ 0 w 103"/>
                <a:gd name="T23" fmla="*/ 111 h 119"/>
                <a:gd name="T24" fmla="*/ 3 w 103"/>
                <a:gd name="T25" fmla="*/ 108 h 119"/>
                <a:gd name="T26" fmla="*/ 33 w 103"/>
                <a:gd name="T27" fmla="*/ 108 h 119"/>
                <a:gd name="T28" fmla="*/ 41 w 103"/>
                <a:gd name="T29" fmla="*/ 95 h 119"/>
                <a:gd name="T30" fmla="*/ 59 w 103"/>
                <a:gd name="T31" fmla="*/ 96 h 119"/>
                <a:gd name="T32" fmla="*/ 66 w 103"/>
                <a:gd name="T33" fmla="*/ 111 h 119"/>
                <a:gd name="T34" fmla="*/ 89 w 103"/>
                <a:gd name="T35" fmla="*/ 113 h 119"/>
                <a:gd name="T36" fmla="*/ 90 w 103"/>
                <a:gd name="T37" fmla="*/ 107 h 119"/>
                <a:gd name="T38" fmla="*/ 91 w 103"/>
                <a:gd name="T39" fmla="*/ 91 h 119"/>
                <a:gd name="T40" fmla="*/ 75 w 103"/>
                <a:gd name="T41" fmla="*/ 75 h 119"/>
                <a:gd name="T42" fmla="*/ 81 w 103"/>
                <a:gd name="T43" fmla="*/ 62 h 119"/>
                <a:gd name="T44" fmla="*/ 96 w 103"/>
                <a:gd name="T45" fmla="*/ 58 h 119"/>
                <a:gd name="T46" fmla="*/ 97 w 103"/>
                <a:gd name="T47" fmla="*/ 32 h 119"/>
                <a:gd name="T48" fmla="*/ 73 w 103"/>
                <a:gd name="T49" fmla="*/ 31 h 119"/>
                <a:gd name="T50" fmla="*/ 70 w 103"/>
                <a:gd name="T51" fmla="*/ 30 h 119"/>
                <a:gd name="T52" fmla="*/ 69 w 103"/>
                <a:gd name="T53" fmla="*/ 27 h 119"/>
                <a:gd name="T54" fmla="*/ 68 w 103"/>
                <a:gd name="T55" fmla="*/ 11 h 119"/>
                <a:gd name="T56" fmla="*/ 48 w 103"/>
                <a:gd name="T57" fmla="*/ 11 h 119"/>
                <a:gd name="T58" fmla="*/ 47 w 103"/>
                <a:gd name="T59" fmla="*/ 22 h 119"/>
                <a:gd name="T60" fmla="*/ 47 w 103"/>
                <a:gd name="T61" fmla="*/ 26 h 119"/>
                <a:gd name="T62" fmla="*/ 44 w 103"/>
                <a:gd name="T63" fmla="*/ 27 h 119"/>
                <a:gd name="T64" fmla="*/ 4 w 103"/>
                <a:gd name="T65" fmla="*/ 26 h 119"/>
                <a:gd name="T66" fmla="*/ 1 w 103"/>
                <a:gd name="T67" fmla="*/ 22 h 119"/>
                <a:gd name="T68" fmla="*/ 4 w 103"/>
                <a:gd name="T69" fmla="*/ 19 h 119"/>
                <a:gd name="T70" fmla="*/ 4 w 103"/>
                <a:gd name="T71" fmla="*/ 19 h 119"/>
                <a:gd name="T72" fmla="*/ 40 w 103"/>
                <a:gd name="T73" fmla="*/ 21 h 119"/>
                <a:gd name="T74" fmla="*/ 44 w 103"/>
                <a:gd name="T75" fmla="*/ 7 h 119"/>
                <a:gd name="T76" fmla="*/ 72 w 103"/>
                <a:gd name="T77" fmla="*/ 6 h 119"/>
                <a:gd name="T78" fmla="*/ 77 w 103"/>
                <a:gd name="T79" fmla="*/ 25 h 119"/>
                <a:gd name="T80" fmla="*/ 101 w 103"/>
                <a:gd name="T81" fmla="*/ 26 h 119"/>
                <a:gd name="T82" fmla="*/ 103 w 103"/>
                <a:gd name="T83" fmla="*/ 29 h 119"/>
                <a:gd name="T84" fmla="*/ 101 w 103"/>
                <a:gd name="T85" fmla="*/ 61 h 119"/>
                <a:gd name="T86" fmla="*/ 98 w 103"/>
                <a:gd name="T87" fmla="*/ 64 h 119"/>
                <a:gd name="T88" fmla="*/ 85 w 103"/>
                <a:gd name="T89" fmla="*/ 67 h 119"/>
                <a:gd name="T90" fmla="*/ 81 w 103"/>
                <a:gd name="T91" fmla="*/ 75 h 119"/>
                <a:gd name="T92" fmla="*/ 94 w 103"/>
                <a:gd name="T93" fmla="*/ 85 h 119"/>
                <a:gd name="T94" fmla="*/ 94 w 103"/>
                <a:gd name="T95" fmla="*/ 85 h 119"/>
                <a:gd name="T96" fmla="*/ 97 w 103"/>
                <a:gd name="T97" fmla="*/ 88 h 119"/>
                <a:gd name="T98" fmla="*/ 96 w 103"/>
                <a:gd name="T99" fmla="*/ 107 h 119"/>
                <a:gd name="T100" fmla="*/ 95 w 103"/>
                <a:gd name="T101" fmla="*/ 116 h 119"/>
                <a:gd name="T102" fmla="*/ 92 w 103"/>
                <a:gd name="T10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19">
                  <a:moveTo>
                    <a:pt x="92" y="119"/>
                  </a:moveTo>
                  <a:cubicBezTo>
                    <a:pt x="92" y="119"/>
                    <a:pt x="92" y="119"/>
                    <a:pt x="92" y="119"/>
                  </a:cubicBezTo>
                  <a:cubicBezTo>
                    <a:pt x="85" y="119"/>
                    <a:pt x="72" y="118"/>
                    <a:pt x="63" y="117"/>
                  </a:cubicBezTo>
                  <a:cubicBezTo>
                    <a:pt x="62" y="117"/>
                    <a:pt x="61" y="116"/>
                    <a:pt x="61" y="116"/>
                  </a:cubicBezTo>
                  <a:cubicBezTo>
                    <a:pt x="60" y="115"/>
                    <a:pt x="60" y="114"/>
                    <a:pt x="60" y="113"/>
                  </a:cubicBezTo>
                  <a:cubicBezTo>
                    <a:pt x="61" y="108"/>
                    <a:pt x="60" y="104"/>
                    <a:pt x="56" y="101"/>
                  </a:cubicBezTo>
                  <a:cubicBezTo>
                    <a:pt x="52" y="99"/>
                    <a:pt x="47" y="98"/>
                    <a:pt x="44" y="100"/>
                  </a:cubicBezTo>
                  <a:cubicBezTo>
                    <a:pt x="41" y="102"/>
                    <a:pt x="38" y="105"/>
                    <a:pt x="39" y="111"/>
                  </a:cubicBezTo>
                  <a:cubicBezTo>
                    <a:pt x="39" y="112"/>
                    <a:pt x="38" y="113"/>
                    <a:pt x="38" y="113"/>
                  </a:cubicBezTo>
                  <a:cubicBezTo>
                    <a:pt x="37" y="114"/>
                    <a:pt x="36" y="114"/>
                    <a:pt x="36" y="114"/>
                  </a:cubicBezTo>
                  <a:cubicBezTo>
                    <a:pt x="29" y="114"/>
                    <a:pt x="9" y="114"/>
                    <a:pt x="3" y="114"/>
                  </a:cubicBezTo>
                  <a:cubicBezTo>
                    <a:pt x="2" y="114"/>
                    <a:pt x="0" y="113"/>
                    <a:pt x="0" y="111"/>
                  </a:cubicBezTo>
                  <a:cubicBezTo>
                    <a:pt x="0" y="109"/>
                    <a:pt x="2" y="108"/>
                    <a:pt x="3" y="108"/>
                  </a:cubicBezTo>
                  <a:cubicBezTo>
                    <a:pt x="8" y="108"/>
                    <a:pt x="24" y="108"/>
                    <a:pt x="33" y="108"/>
                  </a:cubicBezTo>
                  <a:cubicBezTo>
                    <a:pt x="33" y="102"/>
                    <a:pt x="36" y="98"/>
                    <a:pt x="41" y="95"/>
                  </a:cubicBezTo>
                  <a:cubicBezTo>
                    <a:pt x="46" y="92"/>
                    <a:pt x="54" y="92"/>
                    <a:pt x="59" y="96"/>
                  </a:cubicBezTo>
                  <a:cubicBezTo>
                    <a:pt x="64" y="100"/>
                    <a:pt x="67" y="105"/>
                    <a:pt x="66" y="111"/>
                  </a:cubicBezTo>
                  <a:cubicBezTo>
                    <a:pt x="74" y="112"/>
                    <a:pt x="83" y="113"/>
                    <a:pt x="89" y="113"/>
                  </a:cubicBezTo>
                  <a:cubicBezTo>
                    <a:pt x="89" y="111"/>
                    <a:pt x="90" y="109"/>
                    <a:pt x="90" y="107"/>
                  </a:cubicBezTo>
                  <a:cubicBezTo>
                    <a:pt x="90" y="101"/>
                    <a:pt x="91" y="96"/>
                    <a:pt x="91" y="91"/>
                  </a:cubicBezTo>
                  <a:cubicBezTo>
                    <a:pt x="83" y="89"/>
                    <a:pt x="74" y="86"/>
                    <a:pt x="75" y="75"/>
                  </a:cubicBezTo>
                  <a:cubicBezTo>
                    <a:pt x="76" y="70"/>
                    <a:pt x="78" y="65"/>
                    <a:pt x="81" y="62"/>
                  </a:cubicBezTo>
                  <a:cubicBezTo>
                    <a:pt x="85" y="59"/>
                    <a:pt x="90" y="58"/>
                    <a:pt x="96" y="58"/>
                  </a:cubicBezTo>
                  <a:cubicBezTo>
                    <a:pt x="96" y="51"/>
                    <a:pt x="97" y="38"/>
                    <a:pt x="97" y="32"/>
                  </a:cubicBezTo>
                  <a:cubicBezTo>
                    <a:pt x="89" y="31"/>
                    <a:pt x="76" y="30"/>
                    <a:pt x="73" y="31"/>
                  </a:cubicBezTo>
                  <a:cubicBezTo>
                    <a:pt x="72" y="31"/>
                    <a:pt x="71" y="31"/>
                    <a:pt x="70" y="30"/>
                  </a:cubicBezTo>
                  <a:cubicBezTo>
                    <a:pt x="69" y="29"/>
                    <a:pt x="69" y="28"/>
                    <a:pt x="69" y="27"/>
                  </a:cubicBezTo>
                  <a:cubicBezTo>
                    <a:pt x="72" y="22"/>
                    <a:pt x="73" y="15"/>
                    <a:pt x="68" y="11"/>
                  </a:cubicBezTo>
                  <a:cubicBezTo>
                    <a:pt x="62" y="7"/>
                    <a:pt x="52" y="7"/>
                    <a:pt x="48" y="11"/>
                  </a:cubicBezTo>
                  <a:cubicBezTo>
                    <a:pt x="45" y="14"/>
                    <a:pt x="44" y="18"/>
                    <a:pt x="47" y="22"/>
                  </a:cubicBezTo>
                  <a:cubicBezTo>
                    <a:pt x="48" y="23"/>
                    <a:pt x="48" y="25"/>
                    <a:pt x="47" y="26"/>
                  </a:cubicBezTo>
                  <a:cubicBezTo>
                    <a:pt x="47" y="27"/>
                    <a:pt x="46" y="27"/>
                    <a:pt x="44" y="27"/>
                  </a:cubicBezTo>
                  <a:cubicBezTo>
                    <a:pt x="37" y="27"/>
                    <a:pt x="4" y="26"/>
                    <a:pt x="4" y="26"/>
                  </a:cubicBezTo>
                  <a:cubicBezTo>
                    <a:pt x="2" y="25"/>
                    <a:pt x="1" y="24"/>
                    <a:pt x="1" y="22"/>
                  </a:cubicBezTo>
                  <a:cubicBezTo>
                    <a:pt x="1" y="21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28" y="20"/>
                    <a:pt x="40" y="21"/>
                  </a:cubicBezTo>
                  <a:cubicBezTo>
                    <a:pt x="37" y="13"/>
                    <a:pt x="41" y="8"/>
                    <a:pt x="44" y="7"/>
                  </a:cubicBezTo>
                  <a:cubicBezTo>
                    <a:pt x="50" y="0"/>
                    <a:pt x="64" y="0"/>
                    <a:pt x="72" y="6"/>
                  </a:cubicBezTo>
                  <a:cubicBezTo>
                    <a:pt x="74" y="8"/>
                    <a:pt x="80" y="14"/>
                    <a:pt x="77" y="25"/>
                  </a:cubicBezTo>
                  <a:cubicBezTo>
                    <a:pt x="85" y="24"/>
                    <a:pt x="99" y="26"/>
                    <a:pt x="101" y="26"/>
                  </a:cubicBezTo>
                  <a:cubicBezTo>
                    <a:pt x="102" y="26"/>
                    <a:pt x="103" y="27"/>
                    <a:pt x="103" y="29"/>
                  </a:cubicBezTo>
                  <a:cubicBezTo>
                    <a:pt x="103" y="30"/>
                    <a:pt x="102" y="54"/>
                    <a:pt x="101" y="61"/>
                  </a:cubicBezTo>
                  <a:cubicBezTo>
                    <a:pt x="101" y="63"/>
                    <a:pt x="100" y="64"/>
                    <a:pt x="98" y="64"/>
                  </a:cubicBezTo>
                  <a:cubicBezTo>
                    <a:pt x="93" y="63"/>
                    <a:pt x="88" y="65"/>
                    <a:pt x="85" y="67"/>
                  </a:cubicBezTo>
                  <a:cubicBezTo>
                    <a:pt x="83" y="69"/>
                    <a:pt x="82" y="72"/>
                    <a:pt x="81" y="75"/>
                  </a:cubicBezTo>
                  <a:cubicBezTo>
                    <a:pt x="81" y="81"/>
                    <a:pt x="85" y="83"/>
                    <a:pt x="94" y="85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6" y="86"/>
                    <a:pt x="97" y="87"/>
                    <a:pt x="97" y="88"/>
                  </a:cubicBezTo>
                  <a:cubicBezTo>
                    <a:pt x="97" y="95"/>
                    <a:pt x="96" y="101"/>
                    <a:pt x="96" y="107"/>
                  </a:cubicBezTo>
                  <a:cubicBezTo>
                    <a:pt x="96" y="110"/>
                    <a:pt x="95" y="113"/>
                    <a:pt x="95" y="116"/>
                  </a:cubicBezTo>
                  <a:cubicBezTo>
                    <a:pt x="95" y="118"/>
                    <a:pt x="94" y="119"/>
                    <a:pt x="9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" name="Freeform 58">
              <a:extLst>
                <a:ext uri="{FF2B5EF4-FFF2-40B4-BE49-F238E27FC236}">
                  <a16:creationId xmlns:a16="http://schemas.microsoft.com/office/drawing/2014/main" id="{5EC67B48-1B87-3773-8564-9413F5203C4E}"/>
                </a:ext>
              </a:extLst>
            </p:cNvPr>
            <p:cNvSpPr/>
            <p:nvPr/>
          </p:nvSpPr>
          <p:spPr bwMode="auto">
            <a:xfrm>
              <a:off x="3263901" y="4889500"/>
              <a:ext cx="330200" cy="495300"/>
            </a:xfrm>
            <a:custGeom>
              <a:avLst/>
              <a:gdLst>
                <a:gd name="T0" fmla="*/ 21 w 60"/>
                <a:gd name="T1" fmla="*/ 90 h 90"/>
                <a:gd name="T2" fmla="*/ 3 w 60"/>
                <a:gd name="T3" fmla="*/ 89 h 90"/>
                <a:gd name="T4" fmla="*/ 0 w 60"/>
                <a:gd name="T5" fmla="*/ 86 h 90"/>
                <a:gd name="T6" fmla="*/ 4 w 60"/>
                <a:gd name="T7" fmla="*/ 83 h 90"/>
                <a:gd name="T8" fmla="*/ 30 w 60"/>
                <a:gd name="T9" fmla="*/ 84 h 90"/>
                <a:gd name="T10" fmla="*/ 30 w 60"/>
                <a:gd name="T11" fmla="*/ 56 h 90"/>
                <a:gd name="T12" fmla="*/ 31 w 60"/>
                <a:gd name="T13" fmla="*/ 53 h 90"/>
                <a:gd name="T14" fmla="*/ 34 w 60"/>
                <a:gd name="T15" fmla="*/ 53 h 90"/>
                <a:gd name="T16" fmla="*/ 51 w 60"/>
                <a:gd name="T17" fmla="*/ 51 h 90"/>
                <a:gd name="T18" fmla="*/ 51 w 60"/>
                <a:gd name="T19" fmla="*/ 38 h 90"/>
                <a:gd name="T20" fmla="*/ 35 w 60"/>
                <a:gd name="T21" fmla="*/ 33 h 90"/>
                <a:gd name="T22" fmla="*/ 32 w 60"/>
                <a:gd name="T23" fmla="*/ 32 h 90"/>
                <a:gd name="T24" fmla="*/ 32 w 60"/>
                <a:gd name="T25" fmla="*/ 30 h 90"/>
                <a:gd name="T26" fmla="*/ 33 w 60"/>
                <a:gd name="T27" fmla="*/ 16 h 90"/>
                <a:gd name="T28" fmla="*/ 35 w 60"/>
                <a:gd name="T29" fmla="*/ 3 h 90"/>
                <a:gd name="T30" fmla="*/ 39 w 60"/>
                <a:gd name="T31" fmla="*/ 1 h 90"/>
                <a:gd name="T32" fmla="*/ 41 w 60"/>
                <a:gd name="T33" fmla="*/ 4 h 90"/>
                <a:gd name="T34" fmla="*/ 39 w 60"/>
                <a:gd name="T35" fmla="*/ 17 h 90"/>
                <a:gd name="T36" fmla="*/ 38 w 60"/>
                <a:gd name="T37" fmla="*/ 27 h 90"/>
                <a:gd name="T38" fmla="*/ 57 w 60"/>
                <a:gd name="T39" fmla="*/ 35 h 90"/>
                <a:gd name="T40" fmla="*/ 55 w 60"/>
                <a:gd name="T41" fmla="*/ 55 h 90"/>
                <a:gd name="T42" fmla="*/ 36 w 60"/>
                <a:gd name="T43" fmla="*/ 60 h 90"/>
                <a:gd name="T44" fmla="*/ 36 w 60"/>
                <a:gd name="T45" fmla="*/ 87 h 90"/>
                <a:gd name="T46" fmla="*/ 33 w 60"/>
                <a:gd name="T47" fmla="*/ 90 h 90"/>
                <a:gd name="T48" fmla="*/ 21 w 60"/>
                <a:gd name="T4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90">
                  <a:moveTo>
                    <a:pt x="21" y="90"/>
                  </a:moveTo>
                  <a:cubicBezTo>
                    <a:pt x="16" y="90"/>
                    <a:pt x="10" y="90"/>
                    <a:pt x="3" y="89"/>
                  </a:cubicBezTo>
                  <a:cubicBezTo>
                    <a:pt x="1" y="89"/>
                    <a:pt x="0" y="87"/>
                    <a:pt x="0" y="86"/>
                  </a:cubicBezTo>
                  <a:cubicBezTo>
                    <a:pt x="0" y="84"/>
                    <a:pt x="2" y="83"/>
                    <a:pt x="4" y="83"/>
                  </a:cubicBezTo>
                  <a:cubicBezTo>
                    <a:pt x="16" y="85"/>
                    <a:pt x="24" y="85"/>
                    <a:pt x="30" y="84"/>
                  </a:cubicBezTo>
                  <a:cubicBezTo>
                    <a:pt x="30" y="77"/>
                    <a:pt x="31" y="59"/>
                    <a:pt x="30" y="56"/>
                  </a:cubicBezTo>
                  <a:cubicBezTo>
                    <a:pt x="30" y="55"/>
                    <a:pt x="30" y="54"/>
                    <a:pt x="31" y="53"/>
                  </a:cubicBezTo>
                  <a:cubicBezTo>
                    <a:pt x="32" y="53"/>
                    <a:pt x="33" y="52"/>
                    <a:pt x="34" y="53"/>
                  </a:cubicBezTo>
                  <a:cubicBezTo>
                    <a:pt x="41" y="56"/>
                    <a:pt x="47" y="55"/>
                    <a:pt x="51" y="51"/>
                  </a:cubicBezTo>
                  <a:cubicBezTo>
                    <a:pt x="54" y="48"/>
                    <a:pt x="54" y="42"/>
                    <a:pt x="51" y="38"/>
                  </a:cubicBezTo>
                  <a:cubicBezTo>
                    <a:pt x="49" y="33"/>
                    <a:pt x="43" y="32"/>
                    <a:pt x="35" y="33"/>
                  </a:cubicBezTo>
                  <a:cubicBezTo>
                    <a:pt x="34" y="33"/>
                    <a:pt x="33" y="33"/>
                    <a:pt x="32" y="32"/>
                  </a:cubicBezTo>
                  <a:cubicBezTo>
                    <a:pt x="32" y="32"/>
                    <a:pt x="31" y="31"/>
                    <a:pt x="32" y="30"/>
                  </a:cubicBezTo>
                  <a:cubicBezTo>
                    <a:pt x="32" y="26"/>
                    <a:pt x="33" y="21"/>
                    <a:pt x="33" y="16"/>
                  </a:cubicBezTo>
                  <a:cubicBezTo>
                    <a:pt x="34" y="11"/>
                    <a:pt x="34" y="5"/>
                    <a:pt x="35" y="3"/>
                  </a:cubicBezTo>
                  <a:cubicBezTo>
                    <a:pt x="35" y="1"/>
                    <a:pt x="37" y="0"/>
                    <a:pt x="39" y="1"/>
                  </a:cubicBezTo>
                  <a:cubicBezTo>
                    <a:pt x="40" y="1"/>
                    <a:pt x="41" y="3"/>
                    <a:pt x="41" y="4"/>
                  </a:cubicBezTo>
                  <a:cubicBezTo>
                    <a:pt x="40" y="6"/>
                    <a:pt x="40" y="12"/>
                    <a:pt x="39" y="17"/>
                  </a:cubicBezTo>
                  <a:cubicBezTo>
                    <a:pt x="39" y="20"/>
                    <a:pt x="39" y="24"/>
                    <a:pt x="38" y="27"/>
                  </a:cubicBezTo>
                  <a:cubicBezTo>
                    <a:pt x="46" y="26"/>
                    <a:pt x="53" y="29"/>
                    <a:pt x="57" y="35"/>
                  </a:cubicBezTo>
                  <a:cubicBezTo>
                    <a:pt x="60" y="42"/>
                    <a:pt x="60" y="50"/>
                    <a:pt x="55" y="55"/>
                  </a:cubicBezTo>
                  <a:cubicBezTo>
                    <a:pt x="53" y="58"/>
                    <a:pt x="47" y="63"/>
                    <a:pt x="36" y="60"/>
                  </a:cubicBezTo>
                  <a:cubicBezTo>
                    <a:pt x="37" y="68"/>
                    <a:pt x="36" y="84"/>
                    <a:pt x="36" y="87"/>
                  </a:cubicBezTo>
                  <a:cubicBezTo>
                    <a:pt x="36" y="88"/>
                    <a:pt x="34" y="90"/>
                    <a:pt x="33" y="90"/>
                  </a:cubicBezTo>
                  <a:cubicBezTo>
                    <a:pt x="30" y="90"/>
                    <a:pt x="26" y="90"/>
                    <a:pt x="2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" name="Freeform 59">
              <a:extLst>
                <a:ext uri="{FF2B5EF4-FFF2-40B4-BE49-F238E27FC236}">
                  <a16:creationId xmlns:a16="http://schemas.microsoft.com/office/drawing/2014/main" id="{8DD5A7DB-FAA0-3CCD-5119-0D5C1450F88E}"/>
                </a:ext>
              </a:extLst>
            </p:cNvPr>
            <p:cNvSpPr/>
            <p:nvPr/>
          </p:nvSpPr>
          <p:spPr bwMode="auto">
            <a:xfrm>
              <a:off x="2895601" y="5302250"/>
              <a:ext cx="252413" cy="65088"/>
            </a:xfrm>
            <a:custGeom>
              <a:avLst/>
              <a:gdLst>
                <a:gd name="T0" fmla="*/ 42 w 46"/>
                <a:gd name="T1" fmla="*/ 12 h 12"/>
                <a:gd name="T2" fmla="*/ 42 w 46"/>
                <a:gd name="T3" fmla="*/ 12 h 12"/>
                <a:gd name="T4" fmla="*/ 3 w 46"/>
                <a:gd name="T5" fmla="*/ 6 h 12"/>
                <a:gd name="T6" fmla="*/ 0 w 46"/>
                <a:gd name="T7" fmla="*/ 3 h 12"/>
                <a:gd name="T8" fmla="*/ 4 w 46"/>
                <a:gd name="T9" fmla="*/ 0 h 12"/>
                <a:gd name="T10" fmla="*/ 43 w 46"/>
                <a:gd name="T11" fmla="*/ 6 h 12"/>
                <a:gd name="T12" fmla="*/ 45 w 46"/>
                <a:gd name="T13" fmla="*/ 9 h 12"/>
                <a:gd name="T14" fmla="*/ 42 w 46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2">
                  <a:moveTo>
                    <a:pt x="42" y="12"/>
                  </a:moveTo>
                  <a:cubicBezTo>
                    <a:pt x="42" y="12"/>
                    <a:pt x="42" y="12"/>
                    <a:pt x="42" y="12"/>
                  </a:cubicBezTo>
                  <a:cubicBezTo>
                    <a:pt x="25" y="10"/>
                    <a:pt x="10" y="8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11" y="2"/>
                    <a:pt x="25" y="4"/>
                    <a:pt x="43" y="6"/>
                  </a:cubicBezTo>
                  <a:cubicBezTo>
                    <a:pt x="44" y="6"/>
                    <a:pt x="46" y="8"/>
                    <a:pt x="45" y="9"/>
                  </a:cubicBezTo>
                  <a:cubicBezTo>
                    <a:pt x="45" y="11"/>
                    <a:pt x="44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7" name="Freeform 60">
              <a:extLst>
                <a:ext uri="{FF2B5EF4-FFF2-40B4-BE49-F238E27FC236}">
                  <a16:creationId xmlns:a16="http://schemas.microsoft.com/office/drawing/2014/main" id="{A5C83373-C80E-7522-925F-B7215C297FFB}"/>
                </a:ext>
              </a:extLst>
            </p:cNvPr>
            <p:cNvSpPr/>
            <p:nvPr/>
          </p:nvSpPr>
          <p:spPr bwMode="auto">
            <a:xfrm>
              <a:off x="2438401" y="4856163"/>
              <a:ext cx="682625" cy="593725"/>
            </a:xfrm>
            <a:custGeom>
              <a:avLst/>
              <a:gdLst>
                <a:gd name="T0" fmla="*/ 53 w 124"/>
                <a:gd name="T1" fmla="*/ 108 h 108"/>
                <a:gd name="T2" fmla="*/ 35 w 124"/>
                <a:gd name="T3" fmla="*/ 95 h 108"/>
                <a:gd name="T4" fmla="*/ 36 w 124"/>
                <a:gd name="T5" fmla="*/ 88 h 108"/>
                <a:gd name="T6" fmla="*/ 36 w 124"/>
                <a:gd name="T7" fmla="*/ 84 h 108"/>
                <a:gd name="T8" fmla="*/ 31 w 124"/>
                <a:gd name="T9" fmla="*/ 84 h 108"/>
                <a:gd name="T10" fmla="*/ 27 w 124"/>
                <a:gd name="T11" fmla="*/ 84 h 108"/>
                <a:gd name="T12" fmla="*/ 24 w 124"/>
                <a:gd name="T13" fmla="*/ 84 h 108"/>
                <a:gd name="T14" fmla="*/ 2 w 124"/>
                <a:gd name="T15" fmla="*/ 82 h 108"/>
                <a:gd name="T16" fmla="*/ 0 w 124"/>
                <a:gd name="T17" fmla="*/ 79 h 108"/>
                <a:gd name="T18" fmla="*/ 5 w 124"/>
                <a:gd name="T19" fmla="*/ 3 h 108"/>
                <a:gd name="T20" fmla="*/ 8 w 124"/>
                <a:gd name="T21" fmla="*/ 0 h 108"/>
                <a:gd name="T22" fmla="*/ 11 w 124"/>
                <a:gd name="T23" fmla="*/ 3 h 108"/>
                <a:gd name="T24" fmla="*/ 6 w 124"/>
                <a:gd name="T25" fmla="*/ 77 h 108"/>
                <a:gd name="T26" fmla="*/ 24 w 124"/>
                <a:gd name="T27" fmla="*/ 78 h 108"/>
                <a:gd name="T28" fmla="*/ 27 w 124"/>
                <a:gd name="T29" fmla="*/ 78 h 108"/>
                <a:gd name="T30" fmla="*/ 30 w 124"/>
                <a:gd name="T31" fmla="*/ 78 h 108"/>
                <a:gd name="T32" fmla="*/ 39 w 124"/>
                <a:gd name="T33" fmla="*/ 78 h 108"/>
                <a:gd name="T34" fmla="*/ 42 w 124"/>
                <a:gd name="T35" fmla="*/ 90 h 108"/>
                <a:gd name="T36" fmla="*/ 41 w 124"/>
                <a:gd name="T37" fmla="*/ 95 h 108"/>
                <a:gd name="T38" fmla="*/ 54 w 124"/>
                <a:gd name="T39" fmla="*/ 102 h 108"/>
                <a:gd name="T40" fmla="*/ 64 w 124"/>
                <a:gd name="T41" fmla="*/ 87 h 108"/>
                <a:gd name="T42" fmla="*/ 64 w 124"/>
                <a:gd name="T43" fmla="*/ 83 h 108"/>
                <a:gd name="T44" fmla="*/ 67 w 124"/>
                <a:gd name="T45" fmla="*/ 80 h 108"/>
                <a:gd name="T46" fmla="*/ 81 w 124"/>
                <a:gd name="T47" fmla="*/ 81 h 108"/>
                <a:gd name="T48" fmla="*/ 86 w 124"/>
                <a:gd name="T49" fmla="*/ 82 h 108"/>
                <a:gd name="T50" fmla="*/ 88 w 124"/>
                <a:gd name="T51" fmla="*/ 70 h 108"/>
                <a:gd name="T52" fmla="*/ 91 w 124"/>
                <a:gd name="T53" fmla="*/ 53 h 108"/>
                <a:gd name="T54" fmla="*/ 93 w 124"/>
                <a:gd name="T55" fmla="*/ 51 h 108"/>
                <a:gd name="T56" fmla="*/ 96 w 124"/>
                <a:gd name="T57" fmla="*/ 51 h 108"/>
                <a:gd name="T58" fmla="*/ 109 w 124"/>
                <a:gd name="T59" fmla="*/ 55 h 108"/>
                <a:gd name="T60" fmla="*/ 117 w 124"/>
                <a:gd name="T61" fmla="*/ 46 h 108"/>
                <a:gd name="T62" fmla="*/ 109 w 124"/>
                <a:gd name="T63" fmla="*/ 33 h 108"/>
                <a:gd name="T64" fmla="*/ 102 w 124"/>
                <a:gd name="T65" fmla="*/ 34 h 108"/>
                <a:gd name="T66" fmla="*/ 96 w 124"/>
                <a:gd name="T67" fmla="*/ 33 h 108"/>
                <a:gd name="T68" fmla="*/ 94 w 124"/>
                <a:gd name="T69" fmla="*/ 30 h 108"/>
                <a:gd name="T70" fmla="*/ 95 w 124"/>
                <a:gd name="T71" fmla="*/ 3 h 108"/>
                <a:gd name="T72" fmla="*/ 99 w 124"/>
                <a:gd name="T73" fmla="*/ 1 h 108"/>
                <a:gd name="T74" fmla="*/ 101 w 124"/>
                <a:gd name="T75" fmla="*/ 4 h 108"/>
                <a:gd name="T76" fmla="*/ 101 w 124"/>
                <a:gd name="T77" fmla="*/ 28 h 108"/>
                <a:gd name="T78" fmla="*/ 101 w 124"/>
                <a:gd name="T79" fmla="*/ 28 h 108"/>
                <a:gd name="T80" fmla="*/ 110 w 124"/>
                <a:gd name="T81" fmla="*/ 27 h 108"/>
                <a:gd name="T82" fmla="*/ 123 w 124"/>
                <a:gd name="T83" fmla="*/ 46 h 108"/>
                <a:gd name="T84" fmla="*/ 110 w 124"/>
                <a:gd name="T85" fmla="*/ 61 h 108"/>
                <a:gd name="T86" fmla="*/ 96 w 124"/>
                <a:gd name="T87" fmla="*/ 59 h 108"/>
                <a:gd name="T88" fmla="*/ 94 w 124"/>
                <a:gd name="T89" fmla="*/ 71 h 108"/>
                <a:gd name="T90" fmla="*/ 92 w 124"/>
                <a:gd name="T91" fmla="*/ 85 h 108"/>
                <a:gd name="T92" fmla="*/ 89 w 124"/>
                <a:gd name="T93" fmla="*/ 88 h 108"/>
                <a:gd name="T94" fmla="*/ 80 w 124"/>
                <a:gd name="T95" fmla="*/ 87 h 108"/>
                <a:gd name="T96" fmla="*/ 70 w 124"/>
                <a:gd name="T97" fmla="*/ 86 h 108"/>
                <a:gd name="T98" fmla="*/ 70 w 124"/>
                <a:gd name="T99" fmla="*/ 87 h 108"/>
                <a:gd name="T100" fmla="*/ 55 w 124"/>
                <a:gd name="T101" fmla="*/ 108 h 108"/>
                <a:gd name="T102" fmla="*/ 53 w 124"/>
                <a:gd name="T10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" h="108">
                  <a:moveTo>
                    <a:pt x="53" y="108"/>
                  </a:moveTo>
                  <a:cubicBezTo>
                    <a:pt x="45" y="108"/>
                    <a:pt x="36" y="104"/>
                    <a:pt x="35" y="95"/>
                  </a:cubicBezTo>
                  <a:cubicBezTo>
                    <a:pt x="35" y="93"/>
                    <a:pt x="35" y="91"/>
                    <a:pt x="36" y="88"/>
                  </a:cubicBezTo>
                  <a:cubicBezTo>
                    <a:pt x="37" y="86"/>
                    <a:pt x="37" y="84"/>
                    <a:pt x="36" y="84"/>
                  </a:cubicBezTo>
                  <a:cubicBezTo>
                    <a:pt x="35" y="84"/>
                    <a:pt x="32" y="84"/>
                    <a:pt x="31" y="84"/>
                  </a:cubicBezTo>
                  <a:cubicBezTo>
                    <a:pt x="29" y="84"/>
                    <a:pt x="28" y="84"/>
                    <a:pt x="27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17" y="84"/>
                    <a:pt x="9" y="84"/>
                    <a:pt x="2" y="82"/>
                  </a:cubicBezTo>
                  <a:cubicBezTo>
                    <a:pt x="1" y="81"/>
                    <a:pt x="0" y="80"/>
                    <a:pt x="0" y="79"/>
                  </a:cubicBezTo>
                  <a:cubicBezTo>
                    <a:pt x="0" y="55"/>
                    <a:pt x="4" y="11"/>
                    <a:pt x="5" y="3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9" y="26"/>
                    <a:pt x="6" y="58"/>
                    <a:pt x="6" y="77"/>
                  </a:cubicBezTo>
                  <a:cubicBezTo>
                    <a:pt x="12" y="78"/>
                    <a:pt x="18" y="78"/>
                    <a:pt x="24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8"/>
                    <a:pt x="29" y="78"/>
                    <a:pt x="30" y="78"/>
                  </a:cubicBezTo>
                  <a:cubicBezTo>
                    <a:pt x="36" y="78"/>
                    <a:pt x="38" y="78"/>
                    <a:pt x="39" y="78"/>
                  </a:cubicBezTo>
                  <a:cubicBezTo>
                    <a:pt x="44" y="81"/>
                    <a:pt x="43" y="86"/>
                    <a:pt x="42" y="90"/>
                  </a:cubicBezTo>
                  <a:cubicBezTo>
                    <a:pt x="41" y="92"/>
                    <a:pt x="41" y="93"/>
                    <a:pt x="41" y="95"/>
                  </a:cubicBezTo>
                  <a:cubicBezTo>
                    <a:pt x="42" y="101"/>
                    <a:pt x="50" y="103"/>
                    <a:pt x="54" y="102"/>
                  </a:cubicBezTo>
                  <a:cubicBezTo>
                    <a:pt x="63" y="101"/>
                    <a:pt x="64" y="96"/>
                    <a:pt x="64" y="87"/>
                  </a:cubicBezTo>
                  <a:cubicBezTo>
                    <a:pt x="64" y="86"/>
                    <a:pt x="64" y="84"/>
                    <a:pt x="64" y="83"/>
                  </a:cubicBezTo>
                  <a:cubicBezTo>
                    <a:pt x="65" y="82"/>
                    <a:pt x="65" y="81"/>
                    <a:pt x="67" y="80"/>
                  </a:cubicBezTo>
                  <a:cubicBezTo>
                    <a:pt x="72" y="79"/>
                    <a:pt x="77" y="80"/>
                    <a:pt x="81" y="81"/>
                  </a:cubicBezTo>
                  <a:cubicBezTo>
                    <a:pt x="83" y="81"/>
                    <a:pt x="85" y="81"/>
                    <a:pt x="86" y="82"/>
                  </a:cubicBezTo>
                  <a:cubicBezTo>
                    <a:pt x="87" y="77"/>
                    <a:pt x="88" y="74"/>
                    <a:pt x="88" y="70"/>
                  </a:cubicBezTo>
                  <a:cubicBezTo>
                    <a:pt x="89" y="64"/>
                    <a:pt x="90" y="59"/>
                    <a:pt x="91" y="53"/>
                  </a:cubicBezTo>
                  <a:cubicBezTo>
                    <a:pt x="91" y="52"/>
                    <a:pt x="92" y="51"/>
                    <a:pt x="93" y="51"/>
                  </a:cubicBezTo>
                  <a:cubicBezTo>
                    <a:pt x="94" y="51"/>
                    <a:pt x="95" y="51"/>
                    <a:pt x="96" y="51"/>
                  </a:cubicBezTo>
                  <a:cubicBezTo>
                    <a:pt x="98" y="54"/>
                    <a:pt x="104" y="55"/>
                    <a:pt x="109" y="55"/>
                  </a:cubicBezTo>
                  <a:cubicBezTo>
                    <a:pt x="116" y="53"/>
                    <a:pt x="117" y="48"/>
                    <a:pt x="117" y="46"/>
                  </a:cubicBezTo>
                  <a:cubicBezTo>
                    <a:pt x="118" y="37"/>
                    <a:pt x="113" y="34"/>
                    <a:pt x="109" y="33"/>
                  </a:cubicBezTo>
                  <a:cubicBezTo>
                    <a:pt x="106" y="33"/>
                    <a:pt x="104" y="33"/>
                    <a:pt x="102" y="34"/>
                  </a:cubicBezTo>
                  <a:cubicBezTo>
                    <a:pt x="99" y="34"/>
                    <a:pt x="97" y="34"/>
                    <a:pt x="96" y="33"/>
                  </a:cubicBezTo>
                  <a:cubicBezTo>
                    <a:pt x="95" y="32"/>
                    <a:pt x="95" y="31"/>
                    <a:pt x="94" y="30"/>
                  </a:cubicBezTo>
                  <a:cubicBezTo>
                    <a:pt x="94" y="23"/>
                    <a:pt x="95" y="7"/>
                    <a:pt x="95" y="3"/>
                  </a:cubicBezTo>
                  <a:cubicBezTo>
                    <a:pt x="95" y="2"/>
                    <a:pt x="97" y="0"/>
                    <a:pt x="99" y="1"/>
                  </a:cubicBezTo>
                  <a:cubicBezTo>
                    <a:pt x="100" y="1"/>
                    <a:pt x="102" y="2"/>
                    <a:pt x="101" y="4"/>
                  </a:cubicBezTo>
                  <a:cubicBezTo>
                    <a:pt x="101" y="7"/>
                    <a:pt x="100" y="20"/>
                    <a:pt x="101" y="28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3" y="27"/>
                    <a:pt x="106" y="27"/>
                    <a:pt x="110" y="27"/>
                  </a:cubicBezTo>
                  <a:cubicBezTo>
                    <a:pt x="119" y="29"/>
                    <a:pt x="124" y="36"/>
                    <a:pt x="123" y="46"/>
                  </a:cubicBezTo>
                  <a:cubicBezTo>
                    <a:pt x="123" y="54"/>
                    <a:pt x="118" y="59"/>
                    <a:pt x="110" y="61"/>
                  </a:cubicBezTo>
                  <a:cubicBezTo>
                    <a:pt x="105" y="61"/>
                    <a:pt x="100" y="60"/>
                    <a:pt x="96" y="59"/>
                  </a:cubicBezTo>
                  <a:cubicBezTo>
                    <a:pt x="96" y="63"/>
                    <a:pt x="95" y="67"/>
                    <a:pt x="94" y="71"/>
                  </a:cubicBezTo>
                  <a:cubicBezTo>
                    <a:pt x="93" y="75"/>
                    <a:pt x="93" y="80"/>
                    <a:pt x="92" y="85"/>
                  </a:cubicBezTo>
                  <a:cubicBezTo>
                    <a:pt x="92" y="87"/>
                    <a:pt x="90" y="88"/>
                    <a:pt x="89" y="88"/>
                  </a:cubicBezTo>
                  <a:cubicBezTo>
                    <a:pt x="86" y="88"/>
                    <a:pt x="83" y="87"/>
                    <a:pt x="80" y="87"/>
                  </a:cubicBezTo>
                  <a:cubicBezTo>
                    <a:pt x="77" y="86"/>
                    <a:pt x="73" y="85"/>
                    <a:pt x="70" y="86"/>
                  </a:cubicBezTo>
                  <a:cubicBezTo>
                    <a:pt x="70" y="86"/>
                    <a:pt x="70" y="87"/>
                    <a:pt x="70" y="87"/>
                  </a:cubicBezTo>
                  <a:cubicBezTo>
                    <a:pt x="70" y="95"/>
                    <a:pt x="69" y="107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9" name="Freeform 61">
              <a:extLst>
                <a:ext uri="{FF2B5EF4-FFF2-40B4-BE49-F238E27FC236}">
                  <a16:creationId xmlns:a16="http://schemas.microsoft.com/office/drawing/2014/main" id="{C477DCCD-A2F6-3763-EE9D-8F657DC6518E}"/>
                </a:ext>
              </a:extLst>
            </p:cNvPr>
            <p:cNvSpPr/>
            <p:nvPr/>
          </p:nvSpPr>
          <p:spPr bwMode="auto">
            <a:xfrm>
              <a:off x="3087688" y="5224463"/>
              <a:ext cx="214313" cy="160338"/>
            </a:xfrm>
            <a:custGeom>
              <a:avLst/>
              <a:gdLst>
                <a:gd name="T0" fmla="*/ 35 w 39"/>
                <a:gd name="T1" fmla="*/ 29 h 29"/>
                <a:gd name="T2" fmla="*/ 34 w 39"/>
                <a:gd name="T3" fmla="*/ 29 h 29"/>
                <a:gd name="T4" fmla="*/ 32 w 39"/>
                <a:gd name="T5" fmla="*/ 25 h 29"/>
                <a:gd name="T6" fmla="*/ 32 w 39"/>
                <a:gd name="T7" fmla="*/ 25 h 29"/>
                <a:gd name="T8" fmla="*/ 29 w 39"/>
                <a:gd name="T9" fmla="*/ 12 h 29"/>
                <a:gd name="T10" fmla="*/ 18 w 39"/>
                <a:gd name="T11" fmla="*/ 7 h 29"/>
                <a:gd name="T12" fmla="*/ 10 w 39"/>
                <a:gd name="T13" fmla="*/ 11 h 29"/>
                <a:gd name="T14" fmla="*/ 9 w 39"/>
                <a:gd name="T15" fmla="*/ 20 h 29"/>
                <a:gd name="T16" fmla="*/ 10 w 39"/>
                <a:gd name="T17" fmla="*/ 24 h 29"/>
                <a:gd name="T18" fmla="*/ 6 w 39"/>
                <a:gd name="T19" fmla="*/ 25 h 29"/>
                <a:gd name="T20" fmla="*/ 4 w 39"/>
                <a:gd name="T21" fmla="*/ 8 h 29"/>
                <a:gd name="T22" fmla="*/ 17 w 39"/>
                <a:gd name="T23" fmla="*/ 1 h 29"/>
                <a:gd name="T24" fmla="*/ 33 w 39"/>
                <a:gd name="T25" fmla="*/ 7 h 29"/>
                <a:gd name="T26" fmla="*/ 38 w 39"/>
                <a:gd name="T27" fmla="*/ 25 h 29"/>
                <a:gd name="T28" fmla="*/ 38 w 39"/>
                <a:gd name="T29" fmla="*/ 26 h 29"/>
                <a:gd name="T30" fmla="*/ 35 w 39"/>
                <a:gd name="T3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29">
                  <a:moveTo>
                    <a:pt x="35" y="29"/>
                  </a:moveTo>
                  <a:cubicBezTo>
                    <a:pt x="35" y="29"/>
                    <a:pt x="35" y="29"/>
                    <a:pt x="34" y="29"/>
                  </a:cubicBezTo>
                  <a:cubicBezTo>
                    <a:pt x="33" y="29"/>
                    <a:pt x="32" y="27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0"/>
                    <a:pt x="33" y="15"/>
                    <a:pt x="29" y="12"/>
                  </a:cubicBezTo>
                  <a:cubicBezTo>
                    <a:pt x="26" y="9"/>
                    <a:pt x="21" y="6"/>
                    <a:pt x="18" y="7"/>
                  </a:cubicBezTo>
                  <a:cubicBezTo>
                    <a:pt x="13" y="7"/>
                    <a:pt x="11" y="8"/>
                    <a:pt x="10" y="11"/>
                  </a:cubicBezTo>
                  <a:cubicBezTo>
                    <a:pt x="8" y="14"/>
                    <a:pt x="8" y="19"/>
                    <a:pt x="9" y="20"/>
                  </a:cubicBezTo>
                  <a:cubicBezTo>
                    <a:pt x="10" y="21"/>
                    <a:pt x="11" y="22"/>
                    <a:pt x="10" y="24"/>
                  </a:cubicBezTo>
                  <a:cubicBezTo>
                    <a:pt x="9" y="25"/>
                    <a:pt x="7" y="26"/>
                    <a:pt x="6" y="25"/>
                  </a:cubicBezTo>
                  <a:cubicBezTo>
                    <a:pt x="0" y="22"/>
                    <a:pt x="3" y="11"/>
                    <a:pt x="4" y="8"/>
                  </a:cubicBezTo>
                  <a:cubicBezTo>
                    <a:pt x="6" y="4"/>
                    <a:pt x="11" y="1"/>
                    <a:pt x="17" y="1"/>
                  </a:cubicBezTo>
                  <a:cubicBezTo>
                    <a:pt x="23" y="0"/>
                    <a:pt x="29" y="4"/>
                    <a:pt x="33" y="7"/>
                  </a:cubicBezTo>
                  <a:cubicBezTo>
                    <a:pt x="39" y="13"/>
                    <a:pt x="38" y="20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8"/>
                    <a:pt x="36" y="29"/>
                    <a:pt x="3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0" name="Freeform 62">
              <a:extLst>
                <a:ext uri="{FF2B5EF4-FFF2-40B4-BE49-F238E27FC236}">
                  <a16:creationId xmlns:a16="http://schemas.microsoft.com/office/drawing/2014/main" id="{61EB467F-D1A2-4FC5-8287-25D212E52E72}"/>
                </a:ext>
              </a:extLst>
            </p:cNvPr>
            <p:cNvSpPr/>
            <p:nvPr/>
          </p:nvSpPr>
          <p:spPr bwMode="auto">
            <a:xfrm>
              <a:off x="3560763" y="3622675"/>
              <a:ext cx="598488" cy="127000"/>
            </a:xfrm>
            <a:custGeom>
              <a:avLst/>
              <a:gdLst>
                <a:gd name="T0" fmla="*/ 4 w 109"/>
                <a:gd name="T1" fmla="*/ 23 h 23"/>
                <a:gd name="T2" fmla="*/ 0 w 109"/>
                <a:gd name="T3" fmla="*/ 20 h 23"/>
                <a:gd name="T4" fmla="*/ 3 w 109"/>
                <a:gd name="T5" fmla="*/ 17 h 23"/>
                <a:gd name="T6" fmla="*/ 18 w 109"/>
                <a:gd name="T7" fmla="*/ 3 h 23"/>
                <a:gd name="T8" fmla="*/ 40 w 109"/>
                <a:gd name="T9" fmla="*/ 2 h 23"/>
                <a:gd name="T10" fmla="*/ 48 w 109"/>
                <a:gd name="T11" fmla="*/ 3 h 23"/>
                <a:gd name="T12" fmla="*/ 84 w 109"/>
                <a:gd name="T13" fmla="*/ 8 h 23"/>
                <a:gd name="T14" fmla="*/ 106 w 109"/>
                <a:gd name="T15" fmla="*/ 3 h 23"/>
                <a:gd name="T16" fmla="*/ 109 w 109"/>
                <a:gd name="T17" fmla="*/ 7 h 23"/>
                <a:gd name="T18" fmla="*/ 83 w 109"/>
                <a:gd name="T19" fmla="*/ 13 h 23"/>
                <a:gd name="T20" fmla="*/ 48 w 109"/>
                <a:gd name="T21" fmla="*/ 8 h 23"/>
                <a:gd name="T22" fmla="*/ 40 w 109"/>
                <a:gd name="T23" fmla="*/ 7 h 23"/>
                <a:gd name="T24" fmla="*/ 20 w 109"/>
                <a:gd name="T25" fmla="*/ 8 h 23"/>
                <a:gd name="T26" fmla="*/ 7 w 109"/>
                <a:gd name="T27" fmla="*/ 20 h 23"/>
                <a:gd name="T28" fmla="*/ 4 w 109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3">
                  <a:moveTo>
                    <a:pt x="4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" y="19"/>
                    <a:pt x="2" y="18"/>
                    <a:pt x="3" y="17"/>
                  </a:cubicBezTo>
                  <a:cubicBezTo>
                    <a:pt x="7" y="12"/>
                    <a:pt x="12" y="6"/>
                    <a:pt x="18" y="3"/>
                  </a:cubicBezTo>
                  <a:cubicBezTo>
                    <a:pt x="25" y="0"/>
                    <a:pt x="33" y="1"/>
                    <a:pt x="40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60" y="5"/>
                    <a:pt x="74" y="7"/>
                    <a:pt x="84" y="8"/>
                  </a:cubicBezTo>
                  <a:cubicBezTo>
                    <a:pt x="92" y="9"/>
                    <a:pt x="98" y="7"/>
                    <a:pt x="106" y="3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0" y="12"/>
                    <a:pt x="92" y="14"/>
                    <a:pt x="83" y="13"/>
                  </a:cubicBezTo>
                  <a:cubicBezTo>
                    <a:pt x="74" y="12"/>
                    <a:pt x="59" y="10"/>
                    <a:pt x="48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3" y="6"/>
                    <a:pt x="26" y="5"/>
                    <a:pt x="20" y="8"/>
                  </a:cubicBezTo>
                  <a:cubicBezTo>
                    <a:pt x="15" y="10"/>
                    <a:pt x="10" y="16"/>
                    <a:pt x="7" y="20"/>
                  </a:cubicBezTo>
                  <a:cubicBezTo>
                    <a:pt x="6" y="21"/>
                    <a:pt x="5" y="23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1" name="Freeform 63">
              <a:extLst>
                <a:ext uri="{FF2B5EF4-FFF2-40B4-BE49-F238E27FC236}">
                  <a16:creationId xmlns:a16="http://schemas.microsoft.com/office/drawing/2014/main" id="{4EE9DA15-EA19-E2ED-BF55-9C1FB2ABAD8B}"/>
                </a:ext>
              </a:extLst>
            </p:cNvPr>
            <p:cNvSpPr/>
            <p:nvPr/>
          </p:nvSpPr>
          <p:spPr bwMode="auto">
            <a:xfrm>
              <a:off x="3214688" y="3705225"/>
              <a:ext cx="1109663" cy="738188"/>
            </a:xfrm>
            <a:custGeom>
              <a:avLst/>
              <a:gdLst>
                <a:gd name="T0" fmla="*/ 69 w 202"/>
                <a:gd name="T1" fmla="*/ 134 h 134"/>
                <a:gd name="T2" fmla="*/ 68 w 202"/>
                <a:gd name="T3" fmla="*/ 133 h 134"/>
                <a:gd name="T4" fmla="*/ 59 w 202"/>
                <a:gd name="T5" fmla="*/ 122 h 134"/>
                <a:gd name="T6" fmla="*/ 69 w 202"/>
                <a:gd name="T7" fmla="*/ 101 h 134"/>
                <a:gd name="T8" fmla="*/ 81 w 202"/>
                <a:gd name="T9" fmla="*/ 90 h 134"/>
                <a:gd name="T10" fmla="*/ 100 w 202"/>
                <a:gd name="T11" fmla="*/ 73 h 134"/>
                <a:gd name="T12" fmla="*/ 77 w 202"/>
                <a:gd name="T13" fmla="*/ 43 h 134"/>
                <a:gd name="T14" fmla="*/ 41 w 202"/>
                <a:gd name="T15" fmla="*/ 48 h 134"/>
                <a:gd name="T16" fmla="*/ 35 w 202"/>
                <a:gd name="T17" fmla="*/ 65 h 134"/>
                <a:gd name="T18" fmla="*/ 27 w 202"/>
                <a:gd name="T19" fmla="*/ 87 h 134"/>
                <a:gd name="T20" fmla="*/ 11 w 202"/>
                <a:gd name="T21" fmla="*/ 96 h 134"/>
                <a:gd name="T22" fmla="*/ 1 w 202"/>
                <a:gd name="T23" fmla="*/ 94 h 134"/>
                <a:gd name="T24" fmla="*/ 0 w 202"/>
                <a:gd name="T25" fmla="*/ 90 h 134"/>
                <a:gd name="T26" fmla="*/ 16 w 202"/>
                <a:gd name="T27" fmla="*/ 30 h 134"/>
                <a:gd name="T28" fmla="*/ 75 w 202"/>
                <a:gd name="T29" fmla="*/ 0 h 134"/>
                <a:gd name="T30" fmla="*/ 77 w 202"/>
                <a:gd name="T31" fmla="*/ 5 h 134"/>
                <a:gd name="T32" fmla="*/ 19 w 202"/>
                <a:gd name="T33" fmla="*/ 34 h 134"/>
                <a:gd name="T34" fmla="*/ 5 w 202"/>
                <a:gd name="T35" fmla="*/ 91 h 134"/>
                <a:gd name="T36" fmla="*/ 10 w 202"/>
                <a:gd name="T37" fmla="*/ 91 h 134"/>
                <a:gd name="T38" fmla="*/ 23 w 202"/>
                <a:gd name="T39" fmla="*/ 84 h 134"/>
                <a:gd name="T40" fmla="*/ 30 w 202"/>
                <a:gd name="T41" fmla="*/ 64 h 134"/>
                <a:gd name="T42" fmla="*/ 38 w 202"/>
                <a:gd name="T43" fmla="*/ 44 h 134"/>
                <a:gd name="T44" fmla="*/ 77 w 202"/>
                <a:gd name="T45" fmla="*/ 38 h 134"/>
                <a:gd name="T46" fmla="*/ 105 w 202"/>
                <a:gd name="T47" fmla="*/ 74 h 134"/>
                <a:gd name="T48" fmla="*/ 105 w 202"/>
                <a:gd name="T49" fmla="*/ 76 h 134"/>
                <a:gd name="T50" fmla="*/ 104 w 202"/>
                <a:gd name="T51" fmla="*/ 77 h 134"/>
                <a:gd name="T52" fmla="*/ 85 w 202"/>
                <a:gd name="T53" fmla="*/ 94 h 134"/>
                <a:gd name="T54" fmla="*/ 72 w 202"/>
                <a:gd name="T55" fmla="*/ 105 h 134"/>
                <a:gd name="T56" fmla="*/ 64 w 202"/>
                <a:gd name="T57" fmla="*/ 121 h 134"/>
                <a:gd name="T58" fmla="*/ 70 w 202"/>
                <a:gd name="T59" fmla="*/ 129 h 134"/>
                <a:gd name="T60" fmla="*/ 142 w 202"/>
                <a:gd name="T61" fmla="*/ 84 h 134"/>
                <a:gd name="T62" fmla="*/ 166 w 202"/>
                <a:gd name="T63" fmla="*/ 63 h 134"/>
                <a:gd name="T64" fmla="*/ 174 w 202"/>
                <a:gd name="T65" fmla="*/ 56 h 134"/>
                <a:gd name="T66" fmla="*/ 201 w 202"/>
                <a:gd name="T67" fmla="*/ 38 h 134"/>
                <a:gd name="T68" fmla="*/ 202 w 202"/>
                <a:gd name="T69" fmla="*/ 43 h 134"/>
                <a:gd name="T70" fmla="*/ 177 w 202"/>
                <a:gd name="T71" fmla="*/ 59 h 134"/>
                <a:gd name="T72" fmla="*/ 169 w 202"/>
                <a:gd name="T73" fmla="*/ 67 h 134"/>
                <a:gd name="T74" fmla="*/ 145 w 202"/>
                <a:gd name="T75" fmla="*/ 87 h 134"/>
                <a:gd name="T76" fmla="*/ 70 w 202"/>
                <a:gd name="T77" fmla="*/ 134 h 134"/>
                <a:gd name="T78" fmla="*/ 69 w 202"/>
                <a:gd name="T7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2" h="134">
                  <a:moveTo>
                    <a:pt x="69" y="134"/>
                  </a:moveTo>
                  <a:cubicBezTo>
                    <a:pt x="68" y="133"/>
                    <a:pt x="68" y="133"/>
                    <a:pt x="68" y="133"/>
                  </a:cubicBezTo>
                  <a:cubicBezTo>
                    <a:pt x="61" y="130"/>
                    <a:pt x="60" y="125"/>
                    <a:pt x="59" y="122"/>
                  </a:cubicBezTo>
                  <a:cubicBezTo>
                    <a:pt x="58" y="114"/>
                    <a:pt x="63" y="106"/>
                    <a:pt x="69" y="101"/>
                  </a:cubicBezTo>
                  <a:cubicBezTo>
                    <a:pt x="71" y="99"/>
                    <a:pt x="76" y="95"/>
                    <a:pt x="81" y="90"/>
                  </a:cubicBezTo>
                  <a:cubicBezTo>
                    <a:pt x="91" y="82"/>
                    <a:pt x="97" y="76"/>
                    <a:pt x="100" y="73"/>
                  </a:cubicBezTo>
                  <a:cubicBezTo>
                    <a:pt x="99" y="48"/>
                    <a:pt x="83" y="44"/>
                    <a:pt x="77" y="43"/>
                  </a:cubicBezTo>
                  <a:cubicBezTo>
                    <a:pt x="74" y="43"/>
                    <a:pt x="46" y="47"/>
                    <a:pt x="41" y="48"/>
                  </a:cubicBezTo>
                  <a:cubicBezTo>
                    <a:pt x="40" y="50"/>
                    <a:pt x="37" y="59"/>
                    <a:pt x="35" y="65"/>
                  </a:cubicBezTo>
                  <a:cubicBezTo>
                    <a:pt x="31" y="77"/>
                    <a:pt x="28" y="84"/>
                    <a:pt x="27" y="87"/>
                  </a:cubicBezTo>
                  <a:cubicBezTo>
                    <a:pt x="24" y="92"/>
                    <a:pt x="17" y="95"/>
                    <a:pt x="11" y="96"/>
                  </a:cubicBezTo>
                  <a:cubicBezTo>
                    <a:pt x="6" y="97"/>
                    <a:pt x="3" y="96"/>
                    <a:pt x="1" y="94"/>
                  </a:cubicBezTo>
                  <a:cubicBezTo>
                    <a:pt x="0" y="93"/>
                    <a:pt x="0" y="91"/>
                    <a:pt x="0" y="90"/>
                  </a:cubicBezTo>
                  <a:cubicBezTo>
                    <a:pt x="1" y="83"/>
                    <a:pt x="11" y="33"/>
                    <a:pt x="16" y="30"/>
                  </a:cubicBezTo>
                  <a:cubicBezTo>
                    <a:pt x="36" y="17"/>
                    <a:pt x="66" y="4"/>
                    <a:pt x="75" y="0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68" y="8"/>
                    <a:pt x="38" y="21"/>
                    <a:pt x="19" y="34"/>
                  </a:cubicBezTo>
                  <a:cubicBezTo>
                    <a:pt x="16" y="37"/>
                    <a:pt x="5" y="83"/>
                    <a:pt x="5" y="91"/>
                  </a:cubicBezTo>
                  <a:cubicBezTo>
                    <a:pt x="6" y="91"/>
                    <a:pt x="8" y="92"/>
                    <a:pt x="10" y="91"/>
                  </a:cubicBezTo>
                  <a:cubicBezTo>
                    <a:pt x="16" y="91"/>
                    <a:pt x="21" y="88"/>
                    <a:pt x="23" y="84"/>
                  </a:cubicBezTo>
                  <a:cubicBezTo>
                    <a:pt x="24" y="82"/>
                    <a:pt x="27" y="72"/>
                    <a:pt x="30" y="64"/>
                  </a:cubicBezTo>
                  <a:cubicBezTo>
                    <a:pt x="36" y="46"/>
                    <a:pt x="37" y="45"/>
                    <a:pt x="38" y="44"/>
                  </a:cubicBezTo>
                  <a:cubicBezTo>
                    <a:pt x="41" y="42"/>
                    <a:pt x="75" y="38"/>
                    <a:pt x="77" y="38"/>
                  </a:cubicBezTo>
                  <a:cubicBezTo>
                    <a:pt x="83" y="39"/>
                    <a:pt x="104" y="43"/>
                    <a:pt x="105" y="74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4" y="77"/>
                    <a:pt x="104" y="77"/>
                    <a:pt x="104" y="77"/>
                  </a:cubicBezTo>
                  <a:cubicBezTo>
                    <a:pt x="103" y="78"/>
                    <a:pt x="92" y="87"/>
                    <a:pt x="85" y="94"/>
                  </a:cubicBezTo>
                  <a:cubicBezTo>
                    <a:pt x="79" y="99"/>
                    <a:pt x="74" y="103"/>
                    <a:pt x="72" y="105"/>
                  </a:cubicBezTo>
                  <a:cubicBezTo>
                    <a:pt x="68" y="109"/>
                    <a:pt x="63" y="115"/>
                    <a:pt x="64" y="121"/>
                  </a:cubicBezTo>
                  <a:cubicBezTo>
                    <a:pt x="64" y="124"/>
                    <a:pt x="66" y="127"/>
                    <a:pt x="70" y="129"/>
                  </a:cubicBezTo>
                  <a:cubicBezTo>
                    <a:pt x="78" y="126"/>
                    <a:pt x="131" y="92"/>
                    <a:pt x="142" y="84"/>
                  </a:cubicBezTo>
                  <a:cubicBezTo>
                    <a:pt x="147" y="80"/>
                    <a:pt x="158" y="70"/>
                    <a:pt x="166" y="63"/>
                  </a:cubicBezTo>
                  <a:cubicBezTo>
                    <a:pt x="169" y="60"/>
                    <a:pt x="172" y="57"/>
                    <a:pt x="174" y="56"/>
                  </a:cubicBezTo>
                  <a:cubicBezTo>
                    <a:pt x="181" y="49"/>
                    <a:pt x="200" y="38"/>
                    <a:pt x="201" y="38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1" y="43"/>
                    <a:pt x="183" y="54"/>
                    <a:pt x="177" y="59"/>
                  </a:cubicBezTo>
                  <a:cubicBezTo>
                    <a:pt x="175" y="61"/>
                    <a:pt x="172" y="63"/>
                    <a:pt x="169" y="67"/>
                  </a:cubicBezTo>
                  <a:cubicBezTo>
                    <a:pt x="161" y="74"/>
                    <a:pt x="150" y="84"/>
                    <a:pt x="145" y="87"/>
                  </a:cubicBezTo>
                  <a:cubicBezTo>
                    <a:pt x="137" y="94"/>
                    <a:pt x="77" y="133"/>
                    <a:pt x="70" y="134"/>
                  </a:cubicBezTo>
                  <a:lnTo>
                    <a:pt x="69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3330947D-41B4-0BB0-8947-EA16F24D740D}"/>
                </a:ext>
              </a:extLst>
            </p:cNvPr>
            <p:cNvSpPr/>
            <p:nvPr/>
          </p:nvSpPr>
          <p:spPr bwMode="auto">
            <a:xfrm>
              <a:off x="3433763" y="3937000"/>
              <a:ext cx="176213" cy="341313"/>
            </a:xfrm>
            <a:custGeom>
              <a:avLst/>
              <a:gdLst>
                <a:gd name="T0" fmla="*/ 31 w 32"/>
                <a:gd name="T1" fmla="*/ 62 h 62"/>
                <a:gd name="T2" fmla="*/ 19 w 32"/>
                <a:gd name="T3" fmla="*/ 56 h 62"/>
                <a:gd name="T4" fmla="*/ 10 w 32"/>
                <a:gd name="T5" fmla="*/ 41 h 62"/>
                <a:gd name="T6" fmla="*/ 2 w 32"/>
                <a:gd name="T7" fmla="*/ 26 h 62"/>
                <a:gd name="T8" fmla="*/ 9 w 32"/>
                <a:gd name="T9" fmla="*/ 2 h 62"/>
                <a:gd name="T10" fmla="*/ 10 w 32"/>
                <a:gd name="T11" fmla="*/ 0 h 62"/>
                <a:gd name="T12" fmla="*/ 15 w 32"/>
                <a:gd name="T13" fmla="*/ 2 h 62"/>
                <a:gd name="T14" fmla="*/ 14 w 32"/>
                <a:gd name="T15" fmla="*/ 5 h 62"/>
                <a:gd name="T16" fmla="*/ 7 w 32"/>
                <a:gd name="T17" fmla="*/ 24 h 62"/>
                <a:gd name="T18" fmla="*/ 14 w 32"/>
                <a:gd name="T19" fmla="*/ 38 h 62"/>
                <a:gd name="T20" fmla="*/ 22 w 32"/>
                <a:gd name="T21" fmla="*/ 52 h 62"/>
                <a:gd name="T22" fmla="*/ 32 w 32"/>
                <a:gd name="T23" fmla="*/ 57 h 62"/>
                <a:gd name="T24" fmla="*/ 31 w 32"/>
                <a:gd name="T2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62">
                  <a:moveTo>
                    <a:pt x="31" y="62"/>
                  </a:moveTo>
                  <a:cubicBezTo>
                    <a:pt x="29" y="62"/>
                    <a:pt x="20" y="57"/>
                    <a:pt x="19" y="56"/>
                  </a:cubicBezTo>
                  <a:cubicBezTo>
                    <a:pt x="18" y="55"/>
                    <a:pt x="16" y="51"/>
                    <a:pt x="10" y="41"/>
                  </a:cubicBezTo>
                  <a:cubicBezTo>
                    <a:pt x="7" y="35"/>
                    <a:pt x="4" y="29"/>
                    <a:pt x="2" y="26"/>
                  </a:cubicBezTo>
                  <a:cubicBezTo>
                    <a:pt x="0" y="23"/>
                    <a:pt x="3" y="16"/>
                    <a:pt x="9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9"/>
                    <a:pt x="6" y="21"/>
                    <a:pt x="7" y="24"/>
                  </a:cubicBezTo>
                  <a:cubicBezTo>
                    <a:pt x="8" y="26"/>
                    <a:pt x="11" y="32"/>
                    <a:pt x="14" y="38"/>
                  </a:cubicBezTo>
                  <a:cubicBezTo>
                    <a:pt x="17" y="44"/>
                    <a:pt x="21" y="51"/>
                    <a:pt x="22" y="52"/>
                  </a:cubicBezTo>
                  <a:cubicBezTo>
                    <a:pt x="23" y="53"/>
                    <a:pt x="31" y="57"/>
                    <a:pt x="32" y="57"/>
                  </a:cubicBez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B9210DA8-3E7A-04AA-5A8A-9AEB24B267CA}"/>
                </a:ext>
              </a:extLst>
            </p:cNvPr>
            <p:cNvSpPr/>
            <p:nvPr/>
          </p:nvSpPr>
          <p:spPr bwMode="auto">
            <a:xfrm>
              <a:off x="3582988" y="3925888"/>
              <a:ext cx="114300" cy="285750"/>
            </a:xfrm>
            <a:custGeom>
              <a:avLst/>
              <a:gdLst>
                <a:gd name="T0" fmla="*/ 18 w 21"/>
                <a:gd name="T1" fmla="*/ 52 h 52"/>
                <a:gd name="T2" fmla="*/ 16 w 21"/>
                <a:gd name="T3" fmla="*/ 51 h 52"/>
                <a:gd name="T4" fmla="*/ 9 w 21"/>
                <a:gd name="T5" fmla="*/ 48 h 52"/>
                <a:gd name="T6" fmla="*/ 9 w 21"/>
                <a:gd name="T7" fmla="*/ 47 h 52"/>
                <a:gd name="T8" fmla="*/ 8 w 21"/>
                <a:gd name="T9" fmla="*/ 47 h 52"/>
                <a:gd name="T10" fmla="*/ 7 w 21"/>
                <a:gd name="T11" fmla="*/ 43 h 52"/>
                <a:gd name="T12" fmla="*/ 0 w 21"/>
                <a:gd name="T13" fmla="*/ 25 h 52"/>
                <a:gd name="T14" fmla="*/ 0 w 21"/>
                <a:gd name="T15" fmla="*/ 25 h 52"/>
                <a:gd name="T16" fmla="*/ 0 w 21"/>
                <a:gd name="T17" fmla="*/ 24 h 52"/>
                <a:gd name="T18" fmla="*/ 11 w 21"/>
                <a:gd name="T19" fmla="*/ 2 h 52"/>
                <a:gd name="T20" fmla="*/ 12 w 21"/>
                <a:gd name="T21" fmla="*/ 0 h 52"/>
                <a:gd name="T22" fmla="*/ 16 w 21"/>
                <a:gd name="T23" fmla="*/ 3 h 52"/>
                <a:gd name="T24" fmla="*/ 15 w 21"/>
                <a:gd name="T25" fmla="*/ 4 h 52"/>
                <a:gd name="T26" fmla="*/ 5 w 21"/>
                <a:gd name="T27" fmla="*/ 25 h 52"/>
                <a:gd name="T28" fmla="*/ 11 w 21"/>
                <a:gd name="T29" fmla="*/ 41 h 52"/>
                <a:gd name="T30" fmla="*/ 13 w 21"/>
                <a:gd name="T31" fmla="*/ 44 h 52"/>
                <a:gd name="T32" fmla="*/ 18 w 21"/>
                <a:gd name="T33" fmla="*/ 46 h 52"/>
                <a:gd name="T34" fmla="*/ 21 w 21"/>
                <a:gd name="T35" fmla="*/ 47 h 52"/>
                <a:gd name="T36" fmla="*/ 18 w 2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52">
                  <a:moveTo>
                    <a:pt x="18" y="52"/>
                  </a:moveTo>
                  <a:cubicBezTo>
                    <a:pt x="18" y="51"/>
                    <a:pt x="17" y="51"/>
                    <a:pt x="16" y="51"/>
                  </a:cubicBezTo>
                  <a:cubicBezTo>
                    <a:pt x="13" y="49"/>
                    <a:pt x="11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6"/>
                    <a:pt x="8" y="44"/>
                    <a:pt x="7" y="43"/>
                  </a:cubicBezTo>
                  <a:cubicBezTo>
                    <a:pt x="4" y="38"/>
                    <a:pt x="1" y="3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16"/>
                    <a:pt x="7" y="9"/>
                    <a:pt x="11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11"/>
                    <a:pt x="8" y="18"/>
                    <a:pt x="5" y="25"/>
                  </a:cubicBezTo>
                  <a:cubicBezTo>
                    <a:pt x="6" y="30"/>
                    <a:pt x="9" y="36"/>
                    <a:pt x="11" y="41"/>
                  </a:cubicBezTo>
                  <a:cubicBezTo>
                    <a:pt x="12" y="42"/>
                    <a:pt x="12" y="43"/>
                    <a:pt x="13" y="44"/>
                  </a:cubicBezTo>
                  <a:cubicBezTo>
                    <a:pt x="14" y="44"/>
                    <a:pt x="16" y="45"/>
                    <a:pt x="18" y="46"/>
                  </a:cubicBezTo>
                  <a:cubicBezTo>
                    <a:pt x="19" y="47"/>
                    <a:pt x="20" y="47"/>
                    <a:pt x="21" y="47"/>
                  </a:cubicBezTo>
                  <a:lnTo>
                    <a:pt x="1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C6C5EE90-305F-1E71-B186-B9EB3A1B5510}"/>
                </a:ext>
              </a:extLst>
            </p:cNvPr>
            <p:cNvSpPr/>
            <p:nvPr/>
          </p:nvSpPr>
          <p:spPr bwMode="auto">
            <a:xfrm>
              <a:off x="3686176" y="3975100"/>
              <a:ext cx="88900" cy="115888"/>
            </a:xfrm>
            <a:custGeom>
              <a:avLst/>
              <a:gdLst>
                <a:gd name="T0" fmla="*/ 14 w 16"/>
                <a:gd name="T1" fmla="*/ 21 h 21"/>
                <a:gd name="T2" fmla="*/ 11 w 16"/>
                <a:gd name="T3" fmla="*/ 20 h 21"/>
                <a:gd name="T4" fmla="*/ 2 w 16"/>
                <a:gd name="T5" fmla="*/ 17 h 21"/>
                <a:gd name="T6" fmla="*/ 0 w 16"/>
                <a:gd name="T7" fmla="*/ 16 h 21"/>
                <a:gd name="T8" fmla="*/ 1 w 16"/>
                <a:gd name="T9" fmla="*/ 14 h 21"/>
                <a:gd name="T10" fmla="*/ 2 w 16"/>
                <a:gd name="T11" fmla="*/ 10 h 21"/>
                <a:gd name="T12" fmla="*/ 5 w 16"/>
                <a:gd name="T13" fmla="*/ 0 h 21"/>
                <a:gd name="T14" fmla="*/ 10 w 16"/>
                <a:gd name="T15" fmla="*/ 1 h 21"/>
                <a:gd name="T16" fmla="*/ 7 w 16"/>
                <a:gd name="T17" fmla="*/ 11 h 21"/>
                <a:gd name="T18" fmla="*/ 6 w 16"/>
                <a:gd name="T19" fmla="*/ 13 h 21"/>
                <a:gd name="T20" fmla="*/ 13 w 16"/>
                <a:gd name="T21" fmla="*/ 15 h 21"/>
                <a:gd name="T22" fmla="*/ 16 w 16"/>
                <a:gd name="T23" fmla="*/ 16 h 21"/>
                <a:gd name="T24" fmla="*/ 14 w 16"/>
                <a:gd name="T2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1">
                  <a:moveTo>
                    <a:pt x="14" y="21"/>
                  </a:moveTo>
                  <a:cubicBezTo>
                    <a:pt x="13" y="21"/>
                    <a:pt x="12" y="20"/>
                    <a:pt x="11" y="20"/>
                  </a:cubicBezTo>
                  <a:cubicBezTo>
                    <a:pt x="9" y="19"/>
                    <a:pt x="7" y="19"/>
                    <a:pt x="2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2" y="11"/>
                    <a:pt x="2" y="10"/>
                  </a:cubicBezTo>
                  <a:cubicBezTo>
                    <a:pt x="3" y="7"/>
                    <a:pt x="4" y="4"/>
                    <a:pt x="5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8" y="8"/>
                    <a:pt x="7" y="11"/>
                  </a:cubicBezTo>
                  <a:cubicBezTo>
                    <a:pt x="7" y="12"/>
                    <a:pt x="6" y="12"/>
                    <a:pt x="6" y="13"/>
                  </a:cubicBezTo>
                  <a:cubicBezTo>
                    <a:pt x="9" y="14"/>
                    <a:pt x="11" y="15"/>
                    <a:pt x="13" y="15"/>
                  </a:cubicBezTo>
                  <a:cubicBezTo>
                    <a:pt x="14" y="16"/>
                    <a:pt x="15" y="16"/>
                    <a:pt x="16" y="16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737AC3AC-D7E0-0804-3F06-7D4AE777B1EE}"/>
                </a:ext>
              </a:extLst>
            </p:cNvPr>
            <p:cNvSpPr/>
            <p:nvPr/>
          </p:nvSpPr>
          <p:spPr bwMode="auto">
            <a:xfrm>
              <a:off x="3625851" y="4135438"/>
              <a:ext cx="100013" cy="49213"/>
            </a:xfrm>
            <a:custGeom>
              <a:avLst/>
              <a:gdLst>
                <a:gd name="T0" fmla="*/ 18 w 18"/>
                <a:gd name="T1" fmla="*/ 9 h 9"/>
                <a:gd name="T2" fmla="*/ 0 w 18"/>
                <a:gd name="T3" fmla="*/ 5 h 9"/>
                <a:gd name="T4" fmla="*/ 2 w 18"/>
                <a:gd name="T5" fmla="*/ 0 h 9"/>
                <a:gd name="T6" fmla="*/ 18 w 18"/>
                <a:gd name="T7" fmla="*/ 4 h 9"/>
                <a:gd name="T8" fmla="*/ 18 w 1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8" y="9"/>
                  </a:moveTo>
                  <a:cubicBezTo>
                    <a:pt x="16" y="8"/>
                    <a:pt x="3" y="7"/>
                    <a:pt x="0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2"/>
                    <a:pt x="16" y="4"/>
                    <a:pt x="18" y="4"/>
                  </a:cubicBezTo>
                  <a:lnTo>
                    <a:pt x="1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73F2D1B5-0000-7888-C666-CF55E6CFFEE7}"/>
                </a:ext>
              </a:extLst>
            </p:cNvPr>
            <p:cNvSpPr/>
            <p:nvPr/>
          </p:nvSpPr>
          <p:spPr bwMode="auto">
            <a:xfrm>
              <a:off x="4076701" y="3606800"/>
              <a:ext cx="296863" cy="423863"/>
            </a:xfrm>
            <a:custGeom>
              <a:avLst/>
              <a:gdLst>
                <a:gd name="T0" fmla="*/ 42 w 54"/>
                <a:gd name="T1" fmla="*/ 77 h 77"/>
                <a:gd name="T2" fmla="*/ 29 w 54"/>
                <a:gd name="T3" fmla="*/ 68 h 77"/>
                <a:gd name="T4" fmla="*/ 32 w 54"/>
                <a:gd name="T5" fmla="*/ 65 h 77"/>
                <a:gd name="T6" fmla="*/ 43 w 54"/>
                <a:gd name="T7" fmla="*/ 72 h 77"/>
                <a:gd name="T8" fmla="*/ 32 w 54"/>
                <a:gd name="T9" fmla="*/ 35 h 77"/>
                <a:gd name="T10" fmla="*/ 6 w 54"/>
                <a:gd name="T11" fmla="*/ 8 h 77"/>
                <a:gd name="T12" fmla="*/ 5 w 54"/>
                <a:gd name="T13" fmla="*/ 13 h 77"/>
                <a:gd name="T14" fmla="*/ 0 w 54"/>
                <a:gd name="T15" fmla="*/ 13 h 77"/>
                <a:gd name="T16" fmla="*/ 5 w 54"/>
                <a:gd name="T17" fmla="*/ 3 h 77"/>
                <a:gd name="T18" fmla="*/ 37 w 54"/>
                <a:gd name="T19" fmla="*/ 33 h 77"/>
                <a:gd name="T20" fmla="*/ 45 w 54"/>
                <a:gd name="T21" fmla="*/ 76 h 77"/>
                <a:gd name="T22" fmla="*/ 42 w 54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77">
                  <a:moveTo>
                    <a:pt x="42" y="77"/>
                  </a:moveTo>
                  <a:cubicBezTo>
                    <a:pt x="39" y="77"/>
                    <a:pt x="34" y="74"/>
                    <a:pt x="29" y="68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8" y="71"/>
                    <a:pt x="42" y="73"/>
                    <a:pt x="43" y="72"/>
                  </a:cubicBezTo>
                  <a:cubicBezTo>
                    <a:pt x="46" y="70"/>
                    <a:pt x="44" y="57"/>
                    <a:pt x="32" y="35"/>
                  </a:cubicBezTo>
                  <a:cubicBezTo>
                    <a:pt x="21" y="15"/>
                    <a:pt x="10" y="7"/>
                    <a:pt x="6" y="8"/>
                  </a:cubicBezTo>
                  <a:cubicBezTo>
                    <a:pt x="6" y="8"/>
                    <a:pt x="5" y="9"/>
                    <a:pt x="5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2" y="4"/>
                    <a:pt x="5" y="3"/>
                  </a:cubicBezTo>
                  <a:cubicBezTo>
                    <a:pt x="14" y="0"/>
                    <a:pt x="27" y="16"/>
                    <a:pt x="37" y="33"/>
                  </a:cubicBezTo>
                  <a:cubicBezTo>
                    <a:pt x="46" y="50"/>
                    <a:pt x="54" y="71"/>
                    <a:pt x="45" y="76"/>
                  </a:cubicBezTo>
                  <a:cubicBezTo>
                    <a:pt x="45" y="77"/>
                    <a:pt x="44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CF2A332F-FA78-6A03-AB38-8562429A3139}"/>
                </a:ext>
              </a:extLst>
            </p:cNvPr>
            <p:cNvSpPr/>
            <p:nvPr/>
          </p:nvSpPr>
          <p:spPr bwMode="auto">
            <a:xfrm>
              <a:off x="4154488" y="3535363"/>
              <a:ext cx="312738" cy="495300"/>
            </a:xfrm>
            <a:custGeom>
              <a:avLst/>
              <a:gdLst>
                <a:gd name="T0" fmla="*/ 50 w 57"/>
                <a:gd name="T1" fmla="*/ 90 h 90"/>
                <a:gd name="T2" fmla="*/ 37 w 57"/>
                <a:gd name="T3" fmla="*/ 81 h 90"/>
                <a:gd name="T4" fmla="*/ 41 w 57"/>
                <a:gd name="T5" fmla="*/ 78 h 90"/>
                <a:gd name="T6" fmla="*/ 50 w 57"/>
                <a:gd name="T7" fmla="*/ 85 h 90"/>
                <a:gd name="T8" fmla="*/ 49 w 57"/>
                <a:gd name="T9" fmla="*/ 71 h 90"/>
                <a:gd name="T10" fmla="*/ 36 w 57"/>
                <a:gd name="T11" fmla="*/ 41 h 90"/>
                <a:gd name="T12" fmla="*/ 17 w 57"/>
                <a:gd name="T13" fmla="*/ 14 h 90"/>
                <a:gd name="T14" fmla="*/ 6 w 57"/>
                <a:gd name="T15" fmla="*/ 6 h 90"/>
                <a:gd name="T16" fmla="*/ 5 w 57"/>
                <a:gd name="T17" fmla="*/ 11 h 90"/>
                <a:gd name="T18" fmla="*/ 0 w 57"/>
                <a:gd name="T19" fmla="*/ 12 h 90"/>
                <a:gd name="T20" fmla="*/ 3 w 57"/>
                <a:gd name="T21" fmla="*/ 2 h 90"/>
                <a:gd name="T22" fmla="*/ 20 w 57"/>
                <a:gd name="T23" fmla="*/ 10 h 90"/>
                <a:gd name="T24" fmla="*/ 40 w 57"/>
                <a:gd name="T25" fmla="*/ 39 h 90"/>
                <a:gd name="T26" fmla="*/ 54 w 57"/>
                <a:gd name="T27" fmla="*/ 70 h 90"/>
                <a:gd name="T28" fmla="*/ 53 w 57"/>
                <a:gd name="T29" fmla="*/ 89 h 90"/>
                <a:gd name="T30" fmla="*/ 50 w 57"/>
                <a:gd name="T3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90">
                  <a:moveTo>
                    <a:pt x="50" y="90"/>
                  </a:moveTo>
                  <a:cubicBezTo>
                    <a:pt x="47" y="90"/>
                    <a:pt x="42" y="87"/>
                    <a:pt x="37" y="81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7" y="85"/>
                    <a:pt x="50" y="85"/>
                    <a:pt x="50" y="85"/>
                  </a:cubicBezTo>
                  <a:cubicBezTo>
                    <a:pt x="51" y="84"/>
                    <a:pt x="52" y="81"/>
                    <a:pt x="49" y="71"/>
                  </a:cubicBezTo>
                  <a:cubicBezTo>
                    <a:pt x="47" y="63"/>
                    <a:pt x="42" y="52"/>
                    <a:pt x="36" y="41"/>
                  </a:cubicBezTo>
                  <a:cubicBezTo>
                    <a:pt x="29" y="30"/>
                    <a:pt x="23" y="20"/>
                    <a:pt x="17" y="14"/>
                  </a:cubicBezTo>
                  <a:cubicBezTo>
                    <a:pt x="10" y="6"/>
                    <a:pt x="6" y="6"/>
                    <a:pt x="6" y="6"/>
                  </a:cubicBezTo>
                  <a:cubicBezTo>
                    <a:pt x="6" y="6"/>
                    <a:pt x="5" y="7"/>
                    <a:pt x="5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" y="3"/>
                    <a:pt x="3" y="2"/>
                  </a:cubicBezTo>
                  <a:cubicBezTo>
                    <a:pt x="7" y="0"/>
                    <a:pt x="13" y="2"/>
                    <a:pt x="20" y="10"/>
                  </a:cubicBezTo>
                  <a:cubicBezTo>
                    <a:pt x="27" y="17"/>
                    <a:pt x="34" y="27"/>
                    <a:pt x="40" y="39"/>
                  </a:cubicBezTo>
                  <a:cubicBezTo>
                    <a:pt x="46" y="50"/>
                    <a:pt x="51" y="61"/>
                    <a:pt x="54" y="70"/>
                  </a:cubicBezTo>
                  <a:cubicBezTo>
                    <a:pt x="57" y="81"/>
                    <a:pt x="57" y="87"/>
                    <a:pt x="53" y="89"/>
                  </a:cubicBezTo>
                  <a:cubicBezTo>
                    <a:pt x="52" y="89"/>
                    <a:pt x="51" y="90"/>
                    <a:pt x="5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19" name="Freeform 70">
              <a:extLst>
                <a:ext uri="{FF2B5EF4-FFF2-40B4-BE49-F238E27FC236}">
                  <a16:creationId xmlns:a16="http://schemas.microsoft.com/office/drawing/2014/main" id="{1D32EE03-BB51-0A23-EB1F-EBA01132D79E}"/>
                </a:ext>
              </a:extLst>
            </p:cNvPr>
            <p:cNvSpPr/>
            <p:nvPr/>
          </p:nvSpPr>
          <p:spPr bwMode="auto">
            <a:xfrm>
              <a:off x="4098926" y="3562350"/>
              <a:ext cx="127000" cy="88900"/>
            </a:xfrm>
            <a:custGeom>
              <a:avLst/>
              <a:gdLst>
                <a:gd name="T0" fmla="*/ 11 w 80"/>
                <a:gd name="T1" fmla="*/ 56 h 56"/>
                <a:gd name="T2" fmla="*/ 0 w 80"/>
                <a:gd name="T3" fmla="*/ 38 h 56"/>
                <a:gd name="T4" fmla="*/ 73 w 80"/>
                <a:gd name="T5" fmla="*/ 0 h 56"/>
                <a:gd name="T6" fmla="*/ 80 w 80"/>
                <a:gd name="T7" fmla="*/ 14 h 56"/>
                <a:gd name="T8" fmla="*/ 11 w 80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6">
                  <a:moveTo>
                    <a:pt x="11" y="56"/>
                  </a:moveTo>
                  <a:lnTo>
                    <a:pt x="0" y="38"/>
                  </a:lnTo>
                  <a:lnTo>
                    <a:pt x="73" y="0"/>
                  </a:lnTo>
                  <a:lnTo>
                    <a:pt x="80" y="14"/>
                  </a:lnTo>
                  <a:lnTo>
                    <a:pt x="11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B2716532-3BFA-1041-C7BF-7A362710FDE1}"/>
                </a:ext>
              </a:extLst>
            </p:cNvPr>
            <p:cNvSpPr/>
            <p:nvPr/>
          </p:nvSpPr>
          <p:spPr bwMode="auto">
            <a:xfrm>
              <a:off x="4313238" y="3930650"/>
              <a:ext cx="131763" cy="93663"/>
            </a:xfrm>
            <a:custGeom>
              <a:avLst/>
              <a:gdLst>
                <a:gd name="T0" fmla="*/ 7 w 83"/>
                <a:gd name="T1" fmla="*/ 59 h 59"/>
                <a:gd name="T2" fmla="*/ 0 w 83"/>
                <a:gd name="T3" fmla="*/ 46 h 59"/>
                <a:gd name="T4" fmla="*/ 77 w 83"/>
                <a:gd name="T5" fmla="*/ 0 h 59"/>
                <a:gd name="T6" fmla="*/ 83 w 83"/>
                <a:gd name="T7" fmla="*/ 14 h 59"/>
                <a:gd name="T8" fmla="*/ 7 w 83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9">
                  <a:moveTo>
                    <a:pt x="7" y="59"/>
                  </a:moveTo>
                  <a:lnTo>
                    <a:pt x="0" y="46"/>
                  </a:lnTo>
                  <a:lnTo>
                    <a:pt x="77" y="0"/>
                  </a:lnTo>
                  <a:lnTo>
                    <a:pt x="83" y="14"/>
                  </a:lnTo>
                  <a:lnTo>
                    <a:pt x="7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1" name="Freeform 72">
              <a:extLst>
                <a:ext uri="{FF2B5EF4-FFF2-40B4-BE49-F238E27FC236}">
                  <a16:creationId xmlns:a16="http://schemas.microsoft.com/office/drawing/2014/main" id="{85610987-32B6-6C29-424A-1C85789C2D82}"/>
                </a:ext>
              </a:extLst>
            </p:cNvPr>
            <p:cNvSpPr/>
            <p:nvPr/>
          </p:nvSpPr>
          <p:spPr bwMode="auto">
            <a:xfrm>
              <a:off x="4181476" y="3424238"/>
              <a:ext cx="225425" cy="138113"/>
            </a:xfrm>
            <a:custGeom>
              <a:avLst/>
              <a:gdLst>
                <a:gd name="T0" fmla="*/ 7 w 142"/>
                <a:gd name="T1" fmla="*/ 87 h 87"/>
                <a:gd name="T2" fmla="*/ 0 w 142"/>
                <a:gd name="T3" fmla="*/ 73 h 87"/>
                <a:gd name="T4" fmla="*/ 135 w 142"/>
                <a:gd name="T5" fmla="*/ 0 h 87"/>
                <a:gd name="T6" fmla="*/ 142 w 142"/>
                <a:gd name="T7" fmla="*/ 14 h 87"/>
                <a:gd name="T8" fmla="*/ 7 w 142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7">
                  <a:moveTo>
                    <a:pt x="7" y="87"/>
                  </a:moveTo>
                  <a:lnTo>
                    <a:pt x="0" y="73"/>
                  </a:lnTo>
                  <a:lnTo>
                    <a:pt x="135" y="0"/>
                  </a:lnTo>
                  <a:lnTo>
                    <a:pt x="142" y="14"/>
                  </a:lnTo>
                  <a:lnTo>
                    <a:pt x="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2" name="Freeform 73">
              <a:extLst>
                <a:ext uri="{FF2B5EF4-FFF2-40B4-BE49-F238E27FC236}">
                  <a16:creationId xmlns:a16="http://schemas.microsoft.com/office/drawing/2014/main" id="{53CC8444-0BED-6C5F-3EC0-3D65FEEAE7B6}"/>
                </a:ext>
              </a:extLst>
            </p:cNvPr>
            <p:cNvSpPr/>
            <p:nvPr/>
          </p:nvSpPr>
          <p:spPr bwMode="auto">
            <a:xfrm>
              <a:off x="4429126" y="3887788"/>
              <a:ext cx="225425" cy="142875"/>
            </a:xfrm>
            <a:custGeom>
              <a:avLst/>
              <a:gdLst>
                <a:gd name="T0" fmla="*/ 7 w 142"/>
                <a:gd name="T1" fmla="*/ 90 h 90"/>
                <a:gd name="T2" fmla="*/ 0 w 142"/>
                <a:gd name="T3" fmla="*/ 73 h 90"/>
                <a:gd name="T4" fmla="*/ 135 w 142"/>
                <a:gd name="T5" fmla="*/ 0 h 90"/>
                <a:gd name="T6" fmla="*/ 142 w 142"/>
                <a:gd name="T7" fmla="*/ 14 h 90"/>
                <a:gd name="T8" fmla="*/ 7 w 142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7" y="90"/>
                  </a:moveTo>
                  <a:lnTo>
                    <a:pt x="0" y="73"/>
                  </a:lnTo>
                  <a:lnTo>
                    <a:pt x="135" y="0"/>
                  </a:lnTo>
                  <a:lnTo>
                    <a:pt x="142" y="14"/>
                  </a:lnTo>
                  <a:lnTo>
                    <a:pt x="7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3" name="Freeform 74">
              <a:extLst>
                <a:ext uri="{FF2B5EF4-FFF2-40B4-BE49-F238E27FC236}">
                  <a16:creationId xmlns:a16="http://schemas.microsoft.com/office/drawing/2014/main" id="{5FB40515-C02F-33BA-3207-72340F13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5463" y="3859213"/>
              <a:ext cx="66675" cy="77788"/>
            </a:xfrm>
            <a:custGeom>
              <a:avLst/>
              <a:gdLst>
                <a:gd name="T0" fmla="*/ 7 w 12"/>
                <a:gd name="T1" fmla="*/ 14 h 14"/>
                <a:gd name="T2" fmla="*/ 1 w 12"/>
                <a:gd name="T3" fmla="*/ 8 h 14"/>
                <a:gd name="T4" fmla="*/ 1 w 12"/>
                <a:gd name="T5" fmla="*/ 3 h 14"/>
                <a:gd name="T6" fmla="*/ 5 w 12"/>
                <a:gd name="T7" fmla="*/ 0 h 14"/>
                <a:gd name="T8" fmla="*/ 6 w 12"/>
                <a:gd name="T9" fmla="*/ 0 h 14"/>
                <a:gd name="T10" fmla="*/ 11 w 12"/>
                <a:gd name="T11" fmla="*/ 6 h 14"/>
                <a:gd name="T12" fmla="*/ 7 w 12"/>
                <a:gd name="T13" fmla="*/ 14 h 14"/>
                <a:gd name="T14" fmla="*/ 6 w 12"/>
                <a:gd name="T15" fmla="*/ 5 h 14"/>
                <a:gd name="T16" fmla="*/ 6 w 12"/>
                <a:gd name="T17" fmla="*/ 7 h 14"/>
                <a:gd name="T18" fmla="*/ 6 w 12"/>
                <a:gd name="T19" fmla="*/ 9 h 14"/>
                <a:gd name="T20" fmla="*/ 7 w 12"/>
                <a:gd name="T21" fmla="*/ 7 h 14"/>
                <a:gd name="T22" fmla="*/ 6 w 12"/>
                <a:gd name="T23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4">
                  <a:moveTo>
                    <a:pt x="7" y="14"/>
                  </a:moveTo>
                  <a:cubicBezTo>
                    <a:pt x="4" y="14"/>
                    <a:pt x="1" y="12"/>
                    <a:pt x="1" y="8"/>
                  </a:cubicBezTo>
                  <a:cubicBezTo>
                    <a:pt x="0" y="6"/>
                    <a:pt x="1" y="5"/>
                    <a:pt x="1" y="3"/>
                  </a:cubicBezTo>
                  <a:cubicBezTo>
                    <a:pt x="2" y="2"/>
                    <a:pt x="3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11" y="3"/>
                    <a:pt x="11" y="6"/>
                  </a:cubicBezTo>
                  <a:cubicBezTo>
                    <a:pt x="12" y="10"/>
                    <a:pt x="10" y="14"/>
                    <a:pt x="7" y="14"/>
                  </a:cubicBezTo>
                  <a:close/>
                  <a:moveTo>
                    <a:pt x="6" y="5"/>
                  </a:moveTo>
                  <a:cubicBezTo>
                    <a:pt x="6" y="6"/>
                    <a:pt x="5" y="6"/>
                    <a:pt x="6" y="7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4" name="Freeform 75">
              <a:extLst>
                <a:ext uri="{FF2B5EF4-FFF2-40B4-BE49-F238E27FC236}">
                  <a16:creationId xmlns:a16="http://schemas.microsoft.com/office/drawing/2014/main" id="{AA06D208-24BA-6BB1-F7AE-085371F3054B}"/>
                </a:ext>
              </a:extLst>
            </p:cNvPr>
            <p:cNvSpPr/>
            <p:nvPr/>
          </p:nvSpPr>
          <p:spPr bwMode="auto">
            <a:xfrm>
              <a:off x="4127501" y="4999038"/>
              <a:ext cx="388938" cy="468313"/>
            </a:xfrm>
            <a:custGeom>
              <a:avLst/>
              <a:gdLst>
                <a:gd name="T0" fmla="*/ 68 w 71"/>
                <a:gd name="T1" fmla="*/ 85 h 85"/>
                <a:gd name="T2" fmla="*/ 50 w 71"/>
                <a:gd name="T3" fmla="*/ 67 h 85"/>
                <a:gd name="T4" fmla="*/ 35 w 71"/>
                <a:gd name="T5" fmla="*/ 34 h 85"/>
                <a:gd name="T6" fmla="*/ 32 w 71"/>
                <a:gd name="T7" fmla="*/ 26 h 85"/>
                <a:gd name="T8" fmla="*/ 21 w 71"/>
                <a:gd name="T9" fmla="*/ 10 h 85"/>
                <a:gd name="T10" fmla="*/ 4 w 71"/>
                <a:gd name="T11" fmla="*/ 5 h 85"/>
                <a:gd name="T12" fmla="*/ 0 w 71"/>
                <a:gd name="T13" fmla="*/ 5 h 85"/>
                <a:gd name="T14" fmla="*/ 1 w 71"/>
                <a:gd name="T15" fmla="*/ 0 h 85"/>
                <a:gd name="T16" fmla="*/ 4 w 71"/>
                <a:gd name="T17" fmla="*/ 0 h 85"/>
                <a:gd name="T18" fmla="*/ 24 w 71"/>
                <a:gd name="T19" fmla="*/ 6 h 85"/>
                <a:gd name="T20" fmla="*/ 37 w 71"/>
                <a:gd name="T21" fmla="*/ 24 h 85"/>
                <a:gd name="T22" fmla="*/ 40 w 71"/>
                <a:gd name="T23" fmla="*/ 32 h 85"/>
                <a:gd name="T24" fmla="*/ 54 w 71"/>
                <a:gd name="T25" fmla="*/ 65 h 85"/>
                <a:gd name="T26" fmla="*/ 71 w 71"/>
                <a:gd name="T27" fmla="*/ 81 h 85"/>
                <a:gd name="T28" fmla="*/ 68 w 71"/>
                <a:gd name="T2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85">
                  <a:moveTo>
                    <a:pt x="68" y="85"/>
                  </a:moveTo>
                  <a:cubicBezTo>
                    <a:pt x="60" y="80"/>
                    <a:pt x="54" y="75"/>
                    <a:pt x="50" y="67"/>
                  </a:cubicBezTo>
                  <a:cubicBezTo>
                    <a:pt x="46" y="58"/>
                    <a:pt x="40" y="45"/>
                    <a:pt x="35" y="3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0"/>
                    <a:pt x="26" y="14"/>
                    <a:pt x="21" y="10"/>
                  </a:cubicBezTo>
                  <a:cubicBezTo>
                    <a:pt x="17" y="7"/>
                    <a:pt x="9" y="6"/>
                    <a:pt x="4" y="5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0" y="1"/>
                    <a:pt x="19" y="2"/>
                    <a:pt x="24" y="6"/>
                  </a:cubicBezTo>
                  <a:cubicBezTo>
                    <a:pt x="30" y="10"/>
                    <a:pt x="34" y="18"/>
                    <a:pt x="37" y="2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4" y="43"/>
                    <a:pt x="50" y="56"/>
                    <a:pt x="54" y="65"/>
                  </a:cubicBezTo>
                  <a:cubicBezTo>
                    <a:pt x="57" y="72"/>
                    <a:pt x="63" y="76"/>
                    <a:pt x="71" y="81"/>
                  </a:cubicBezTo>
                  <a:lnTo>
                    <a:pt x="6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5" name="Freeform 76">
              <a:extLst>
                <a:ext uri="{FF2B5EF4-FFF2-40B4-BE49-F238E27FC236}">
                  <a16:creationId xmlns:a16="http://schemas.microsoft.com/office/drawing/2014/main" id="{F83498AA-826F-7BC6-5A16-1E41CEC2442E}"/>
                </a:ext>
              </a:extLst>
            </p:cNvPr>
            <p:cNvSpPr/>
            <p:nvPr/>
          </p:nvSpPr>
          <p:spPr bwMode="auto">
            <a:xfrm>
              <a:off x="3527426" y="4833938"/>
              <a:ext cx="841375" cy="925513"/>
            </a:xfrm>
            <a:custGeom>
              <a:avLst/>
              <a:gdLst>
                <a:gd name="T0" fmla="*/ 150 w 153"/>
                <a:gd name="T1" fmla="*/ 168 h 168"/>
                <a:gd name="T2" fmla="*/ 123 w 153"/>
                <a:gd name="T3" fmla="*/ 155 h 168"/>
                <a:gd name="T4" fmla="*/ 112 w 153"/>
                <a:gd name="T5" fmla="*/ 152 h 168"/>
                <a:gd name="T6" fmla="*/ 82 w 153"/>
                <a:gd name="T7" fmla="*/ 143 h 168"/>
                <a:gd name="T8" fmla="*/ 3 w 153"/>
                <a:gd name="T9" fmla="*/ 102 h 168"/>
                <a:gd name="T10" fmla="*/ 3 w 153"/>
                <a:gd name="T11" fmla="*/ 102 h 168"/>
                <a:gd name="T12" fmla="*/ 3 w 153"/>
                <a:gd name="T13" fmla="*/ 101 h 168"/>
                <a:gd name="T14" fmla="*/ 8 w 153"/>
                <a:gd name="T15" fmla="*/ 87 h 168"/>
                <a:gd name="T16" fmla="*/ 30 w 153"/>
                <a:gd name="T17" fmla="*/ 85 h 168"/>
                <a:gd name="T18" fmla="*/ 46 w 153"/>
                <a:gd name="T19" fmla="*/ 89 h 168"/>
                <a:gd name="T20" fmla="*/ 71 w 153"/>
                <a:gd name="T21" fmla="*/ 97 h 168"/>
                <a:gd name="T22" fmla="*/ 84 w 153"/>
                <a:gd name="T23" fmla="*/ 61 h 168"/>
                <a:gd name="T24" fmla="*/ 61 w 153"/>
                <a:gd name="T25" fmla="*/ 33 h 168"/>
                <a:gd name="T26" fmla="*/ 43 w 153"/>
                <a:gd name="T27" fmla="*/ 37 h 168"/>
                <a:gd name="T28" fmla="*/ 21 w 153"/>
                <a:gd name="T29" fmla="*/ 41 h 168"/>
                <a:gd name="T30" fmla="*/ 4 w 153"/>
                <a:gd name="T31" fmla="*/ 33 h 168"/>
                <a:gd name="T32" fmla="*/ 1 w 153"/>
                <a:gd name="T33" fmla="*/ 23 h 168"/>
                <a:gd name="T34" fmla="*/ 4 w 153"/>
                <a:gd name="T35" fmla="*/ 20 h 168"/>
                <a:gd name="T36" fmla="*/ 64 w 153"/>
                <a:gd name="T37" fmla="*/ 3 h 168"/>
                <a:gd name="T38" fmla="*/ 120 w 153"/>
                <a:gd name="T39" fmla="*/ 37 h 168"/>
                <a:gd name="T40" fmla="*/ 117 w 153"/>
                <a:gd name="T41" fmla="*/ 41 h 168"/>
                <a:gd name="T42" fmla="*/ 62 w 153"/>
                <a:gd name="T43" fmla="*/ 7 h 168"/>
                <a:gd name="T44" fmla="*/ 6 w 153"/>
                <a:gd name="T45" fmla="*/ 24 h 168"/>
                <a:gd name="T46" fmla="*/ 8 w 153"/>
                <a:gd name="T47" fmla="*/ 29 h 168"/>
                <a:gd name="T48" fmla="*/ 21 w 153"/>
                <a:gd name="T49" fmla="*/ 36 h 168"/>
                <a:gd name="T50" fmla="*/ 42 w 153"/>
                <a:gd name="T51" fmla="*/ 32 h 168"/>
                <a:gd name="T52" fmla="*/ 63 w 153"/>
                <a:gd name="T53" fmla="*/ 28 h 168"/>
                <a:gd name="T54" fmla="*/ 88 w 153"/>
                <a:gd name="T55" fmla="*/ 58 h 168"/>
                <a:gd name="T56" fmla="*/ 72 w 153"/>
                <a:gd name="T57" fmla="*/ 102 h 168"/>
                <a:gd name="T58" fmla="*/ 71 w 153"/>
                <a:gd name="T59" fmla="*/ 102 h 168"/>
                <a:gd name="T60" fmla="*/ 70 w 153"/>
                <a:gd name="T61" fmla="*/ 102 h 168"/>
                <a:gd name="T62" fmla="*/ 45 w 153"/>
                <a:gd name="T63" fmla="*/ 94 h 168"/>
                <a:gd name="T64" fmla="*/ 29 w 153"/>
                <a:gd name="T65" fmla="*/ 89 h 168"/>
                <a:gd name="T66" fmla="*/ 11 w 153"/>
                <a:gd name="T67" fmla="*/ 91 h 168"/>
                <a:gd name="T68" fmla="*/ 7 w 153"/>
                <a:gd name="T69" fmla="*/ 100 h 168"/>
                <a:gd name="T70" fmla="*/ 84 w 153"/>
                <a:gd name="T71" fmla="*/ 138 h 168"/>
                <a:gd name="T72" fmla="*/ 114 w 153"/>
                <a:gd name="T73" fmla="*/ 147 h 168"/>
                <a:gd name="T74" fmla="*/ 124 w 153"/>
                <a:gd name="T75" fmla="*/ 150 h 168"/>
                <a:gd name="T76" fmla="*/ 153 w 153"/>
                <a:gd name="T77" fmla="*/ 164 h 168"/>
                <a:gd name="T78" fmla="*/ 150 w 153"/>
                <a:gd name="T7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3" h="168">
                  <a:moveTo>
                    <a:pt x="150" y="168"/>
                  </a:moveTo>
                  <a:cubicBezTo>
                    <a:pt x="149" y="167"/>
                    <a:pt x="131" y="157"/>
                    <a:pt x="123" y="155"/>
                  </a:cubicBezTo>
                  <a:cubicBezTo>
                    <a:pt x="120" y="154"/>
                    <a:pt x="117" y="153"/>
                    <a:pt x="112" y="152"/>
                  </a:cubicBezTo>
                  <a:cubicBezTo>
                    <a:pt x="101" y="149"/>
                    <a:pt x="88" y="145"/>
                    <a:pt x="82" y="143"/>
                  </a:cubicBezTo>
                  <a:cubicBezTo>
                    <a:pt x="72" y="139"/>
                    <a:pt x="8" y="108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2" y="93"/>
                    <a:pt x="5" y="89"/>
                    <a:pt x="8" y="87"/>
                  </a:cubicBezTo>
                  <a:cubicBezTo>
                    <a:pt x="14" y="82"/>
                    <a:pt x="23" y="82"/>
                    <a:pt x="30" y="85"/>
                  </a:cubicBezTo>
                  <a:cubicBezTo>
                    <a:pt x="33" y="86"/>
                    <a:pt x="39" y="87"/>
                    <a:pt x="46" y="89"/>
                  </a:cubicBezTo>
                  <a:cubicBezTo>
                    <a:pt x="58" y="93"/>
                    <a:pt x="67" y="96"/>
                    <a:pt x="71" y="97"/>
                  </a:cubicBezTo>
                  <a:cubicBezTo>
                    <a:pt x="92" y="82"/>
                    <a:pt x="87" y="67"/>
                    <a:pt x="84" y="61"/>
                  </a:cubicBezTo>
                  <a:cubicBezTo>
                    <a:pt x="83" y="58"/>
                    <a:pt x="65" y="37"/>
                    <a:pt x="61" y="33"/>
                  </a:cubicBezTo>
                  <a:cubicBezTo>
                    <a:pt x="59" y="33"/>
                    <a:pt x="50" y="35"/>
                    <a:pt x="43" y="37"/>
                  </a:cubicBezTo>
                  <a:cubicBezTo>
                    <a:pt x="32" y="40"/>
                    <a:pt x="24" y="41"/>
                    <a:pt x="21" y="41"/>
                  </a:cubicBezTo>
                  <a:cubicBezTo>
                    <a:pt x="15" y="42"/>
                    <a:pt x="8" y="37"/>
                    <a:pt x="4" y="33"/>
                  </a:cubicBezTo>
                  <a:cubicBezTo>
                    <a:pt x="2" y="29"/>
                    <a:pt x="0" y="26"/>
                    <a:pt x="1" y="23"/>
                  </a:cubicBezTo>
                  <a:cubicBezTo>
                    <a:pt x="2" y="21"/>
                    <a:pt x="3" y="21"/>
                    <a:pt x="4" y="20"/>
                  </a:cubicBezTo>
                  <a:cubicBezTo>
                    <a:pt x="11" y="17"/>
                    <a:pt x="58" y="0"/>
                    <a:pt x="64" y="3"/>
                  </a:cubicBezTo>
                  <a:cubicBezTo>
                    <a:pt x="85" y="12"/>
                    <a:pt x="112" y="32"/>
                    <a:pt x="120" y="37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09" y="36"/>
                    <a:pt x="83" y="16"/>
                    <a:pt x="62" y="7"/>
                  </a:cubicBezTo>
                  <a:cubicBezTo>
                    <a:pt x="57" y="6"/>
                    <a:pt x="13" y="21"/>
                    <a:pt x="6" y="24"/>
                  </a:cubicBezTo>
                  <a:cubicBezTo>
                    <a:pt x="6" y="26"/>
                    <a:pt x="7" y="28"/>
                    <a:pt x="8" y="29"/>
                  </a:cubicBezTo>
                  <a:cubicBezTo>
                    <a:pt x="12" y="34"/>
                    <a:pt x="17" y="37"/>
                    <a:pt x="21" y="36"/>
                  </a:cubicBezTo>
                  <a:cubicBezTo>
                    <a:pt x="23" y="36"/>
                    <a:pt x="34" y="34"/>
                    <a:pt x="42" y="32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6" y="30"/>
                    <a:pt x="88" y="57"/>
                    <a:pt x="88" y="58"/>
                  </a:cubicBezTo>
                  <a:cubicBezTo>
                    <a:pt x="91" y="64"/>
                    <a:pt x="99" y="84"/>
                    <a:pt x="72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68" y="101"/>
                    <a:pt x="55" y="97"/>
                    <a:pt x="45" y="94"/>
                  </a:cubicBezTo>
                  <a:cubicBezTo>
                    <a:pt x="38" y="92"/>
                    <a:pt x="32" y="90"/>
                    <a:pt x="29" y="89"/>
                  </a:cubicBezTo>
                  <a:cubicBezTo>
                    <a:pt x="23" y="88"/>
                    <a:pt x="15" y="87"/>
                    <a:pt x="11" y="91"/>
                  </a:cubicBezTo>
                  <a:cubicBezTo>
                    <a:pt x="9" y="93"/>
                    <a:pt x="7" y="96"/>
                    <a:pt x="7" y="100"/>
                  </a:cubicBezTo>
                  <a:cubicBezTo>
                    <a:pt x="14" y="105"/>
                    <a:pt x="71" y="133"/>
                    <a:pt x="84" y="138"/>
                  </a:cubicBezTo>
                  <a:cubicBezTo>
                    <a:pt x="89" y="140"/>
                    <a:pt x="103" y="144"/>
                    <a:pt x="114" y="147"/>
                  </a:cubicBezTo>
                  <a:cubicBezTo>
                    <a:pt x="118" y="148"/>
                    <a:pt x="122" y="149"/>
                    <a:pt x="124" y="150"/>
                  </a:cubicBezTo>
                  <a:cubicBezTo>
                    <a:pt x="133" y="153"/>
                    <a:pt x="152" y="163"/>
                    <a:pt x="153" y="164"/>
                  </a:cubicBezTo>
                  <a:lnTo>
                    <a:pt x="15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6" name="Freeform 77">
              <a:extLst>
                <a:ext uri="{FF2B5EF4-FFF2-40B4-BE49-F238E27FC236}">
                  <a16:creationId xmlns:a16="http://schemas.microsoft.com/office/drawing/2014/main" id="{FD10723D-224E-C0DF-2831-2D4BDA6DFC79}"/>
                </a:ext>
              </a:extLst>
            </p:cNvPr>
            <p:cNvSpPr/>
            <p:nvPr/>
          </p:nvSpPr>
          <p:spPr bwMode="auto">
            <a:xfrm>
              <a:off x="3681413" y="5043488"/>
              <a:ext cx="241300" cy="274638"/>
            </a:xfrm>
            <a:custGeom>
              <a:avLst/>
              <a:gdLst>
                <a:gd name="T0" fmla="*/ 1 w 44"/>
                <a:gd name="T1" fmla="*/ 50 h 50"/>
                <a:gd name="T2" fmla="*/ 0 w 44"/>
                <a:gd name="T3" fmla="*/ 36 h 50"/>
                <a:gd name="T4" fmla="*/ 9 w 44"/>
                <a:gd name="T5" fmla="*/ 21 h 50"/>
                <a:gd name="T6" fmla="*/ 17 w 44"/>
                <a:gd name="T7" fmla="*/ 7 h 50"/>
                <a:gd name="T8" fmla="*/ 41 w 44"/>
                <a:gd name="T9" fmla="*/ 0 h 50"/>
                <a:gd name="T10" fmla="*/ 43 w 44"/>
                <a:gd name="T11" fmla="*/ 0 h 50"/>
                <a:gd name="T12" fmla="*/ 44 w 44"/>
                <a:gd name="T13" fmla="*/ 5 h 50"/>
                <a:gd name="T14" fmla="*/ 41 w 44"/>
                <a:gd name="T15" fmla="*/ 5 h 50"/>
                <a:gd name="T16" fmla="*/ 21 w 44"/>
                <a:gd name="T17" fmla="*/ 9 h 50"/>
                <a:gd name="T18" fmla="*/ 13 w 44"/>
                <a:gd name="T19" fmla="*/ 23 h 50"/>
                <a:gd name="T20" fmla="*/ 5 w 44"/>
                <a:gd name="T21" fmla="*/ 37 h 50"/>
                <a:gd name="T22" fmla="*/ 6 w 44"/>
                <a:gd name="T23" fmla="*/ 48 h 50"/>
                <a:gd name="T24" fmla="*/ 1 w 44"/>
                <a:gd name="T2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50">
                  <a:moveTo>
                    <a:pt x="1" y="50"/>
                  </a:moveTo>
                  <a:cubicBezTo>
                    <a:pt x="0" y="48"/>
                    <a:pt x="0" y="38"/>
                    <a:pt x="0" y="36"/>
                  </a:cubicBezTo>
                  <a:cubicBezTo>
                    <a:pt x="0" y="35"/>
                    <a:pt x="2" y="32"/>
                    <a:pt x="9" y="21"/>
                  </a:cubicBezTo>
                  <a:cubicBezTo>
                    <a:pt x="12" y="15"/>
                    <a:pt x="15" y="9"/>
                    <a:pt x="17" y="7"/>
                  </a:cubicBezTo>
                  <a:cubicBezTo>
                    <a:pt x="18" y="4"/>
                    <a:pt x="26" y="2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6" y="6"/>
                    <a:pt x="23" y="7"/>
                    <a:pt x="21" y="9"/>
                  </a:cubicBezTo>
                  <a:cubicBezTo>
                    <a:pt x="20" y="12"/>
                    <a:pt x="16" y="17"/>
                    <a:pt x="13" y="23"/>
                  </a:cubicBezTo>
                  <a:cubicBezTo>
                    <a:pt x="10" y="29"/>
                    <a:pt x="5" y="36"/>
                    <a:pt x="5" y="37"/>
                  </a:cubicBezTo>
                  <a:cubicBezTo>
                    <a:pt x="5" y="39"/>
                    <a:pt x="5" y="47"/>
                    <a:pt x="6" y="48"/>
                  </a:cubicBezTo>
                  <a:lnTo>
                    <a:pt x="1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7750D26F-BF20-661D-27B9-809912E70AFE}"/>
                </a:ext>
              </a:extLst>
            </p:cNvPr>
            <p:cNvSpPr/>
            <p:nvPr/>
          </p:nvSpPr>
          <p:spPr bwMode="auto">
            <a:xfrm>
              <a:off x="3779838" y="5170488"/>
              <a:ext cx="231775" cy="180975"/>
            </a:xfrm>
            <a:custGeom>
              <a:avLst/>
              <a:gdLst>
                <a:gd name="T0" fmla="*/ 1 w 42"/>
                <a:gd name="T1" fmla="*/ 33 h 33"/>
                <a:gd name="T2" fmla="*/ 1 w 42"/>
                <a:gd name="T3" fmla="*/ 30 h 33"/>
                <a:gd name="T4" fmla="*/ 0 w 42"/>
                <a:gd name="T5" fmla="*/ 23 h 33"/>
                <a:gd name="T6" fmla="*/ 0 w 42"/>
                <a:gd name="T7" fmla="*/ 22 h 33"/>
                <a:gd name="T8" fmla="*/ 0 w 42"/>
                <a:gd name="T9" fmla="*/ 22 h 33"/>
                <a:gd name="T10" fmla="*/ 2 w 42"/>
                <a:gd name="T11" fmla="*/ 19 h 33"/>
                <a:gd name="T12" fmla="*/ 14 w 42"/>
                <a:gd name="T13" fmla="*/ 3 h 33"/>
                <a:gd name="T14" fmla="*/ 15 w 42"/>
                <a:gd name="T15" fmla="*/ 3 h 33"/>
                <a:gd name="T16" fmla="*/ 15 w 42"/>
                <a:gd name="T17" fmla="*/ 2 h 33"/>
                <a:gd name="T18" fmla="*/ 40 w 42"/>
                <a:gd name="T19" fmla="*/ 0 h 33"/>
                <a:gd name="T20" fmla="*/ 41 w 42"/>
                <a:gd name="T21" fmla="*/ 0 h 33"/>
                <a:gd name="T22" fmla="*/ 42 w 42"/>
                <a:gd name="T23" fmla="*/ 5 h 33"/>
                <a:gd name="T24" fmla="*/ 40 w 42"/>
                <a:gd name="T25" fmla="*/ 5 h 33"/>
                <a:gd name="T26" fmla="*/ 17 w 42"/>
                <a:gd name="T27" fmla="*/ 7 h 33"/>
                <a:gd name="T28" fmla="*/ 7 w 42"/>
                <a:gd name="T29" fmla="*/ 21 h 33"/>
                <a:gd name="T30" fmla="*/ 5 w 42"/>
                <a:gd name="T31" fmla="*/ 24 h 33"/>
                <a:gd name="T32" fmla="*/ 6 w 42"/>
                <a:gd name="T33" fmla="*/ 29 h 33"/>
                <a:gd name="T34" fmla="*/ 6 w 42"/>
                <a:gd name="T35" fmla="*/ 32 h 33"/>
                <a:gd name="T36" fmla="*/ 1 w 42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33">
                  <a:moveTo>
                    <a:pt x="1" y="33"/>
                  </a:moveTo>
                  <a:cubicBezTo>
                    <a:pt x="1" y="32"/>
                    <a:pt x="1" y="31"/>
                    <a:pt x="1" y="30"/>
                  </a:cubicBezTo>
                  <a:cubicBezTo>
                    <a:pt x="0" y="27"/>
                    <a:pt x="0" y="2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1"/>
                    <a:pt x="2" y="20"/>
                    <a:pt x="2" y="19"/>
                  </a:cubicBezTo>
                  <a:cubicBezTo>
                    <a:pt x="6" y="14"/>
                    <a:pt x="10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4" y="1"/>
                    <a:pt x="31" y="1"/>
                    <a:pt x="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2" y="6"/>
                    <a:pt x="25" y="6"/>
                    <a:pt x="17" y="7"/>
                  </a:cubicBezTo>
                  <a:cubicBezTo>
                    <a:pt x="13" y="11"/>
                    <a:pt x="9" y="17"/>
                    <a:pt x="7" y="21"/>
                  </a:cubicBezTo>
                  <a:cubicBezTo>
                    <a:pt x="6" y="22"/>
                    <a:pt x="5" y="23"/>
                    <a:pt x="5" y="24"/>
                  </a:cubicBezTo>
                  <a:cubicBezTo>
                    <a:pt x="5" y="25"/>
                    <a:pt x="5" y="27"/>
                    <a:pt x="6" y="29"/>
                  </a:cubicBezTo>
                  <a:cubicBezTo>
                    <a:pt x="6" y="31"/>
                    <a:pt x="6" y="32"/>
                    <a:pt x="6" y="32"/>
                  </a:cubicBezTo>
                  <a:lnTo>
                    <a:pt x="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9426BE06-A372-CFBC-818C-CB479D4F8D01}"/>
                </a:ext>
              </a:extLst>
            </p:cNvPr>
            <p:cNvSpPr/>
            <p:nvPr/>
          </p:nvSpPr>
          <p:spPr bwMode="auto">
            <a:xfrm>
              <a:off x="3917951" y="5253038"/>
              <a:ext cx="93663" cy="103188"/>
            </a:xfrm>
            <a:custGeom>
              <a:avLst/>
              <a:gdLst>
                <a:gd name="T0" fmla="*/ 3 w 17"/>
                <a:gd name="T1" fmla="*/ 19 h 19"/>
                <a:gd name="T2" fmla="*/ 2 w 17"/>
                <a:gd name="T3" fmla="*/ 16 h 19"/>
                <a:gd name="T4" fmla="*/ 0 w 17"/>
                <a:gd name="T5" fmla="*/ 7 h 19"/>
                <a:gd name="T6" fmla="*/ 0 w 17"/>
                <a:gd name="T7" fmla="*/ 5 h 19"/>
                <a:gd name="T8" fmla="*/ 2 w 17"/>
                <a:gd name="T9" fmla="*/ 4 h 19"/>
                <a:gd name="T10" fmla="*/ 6 w 17"/>
                <a:gd name="T11" fmla="*/ 3 h 19"/>
                <a:gd name="T12" fmla="*/ 16 w 17"/>
                <a:gd name="T13" fmla="*/ 0 h 19"/>
                <a:gd name="T14" fmla="*/ 17 w 17"/>
                <a:gd name="T15" fmla="*/ 5 h 19"/>
                <a:gd name="T16" fmla="*/ 7 w 17"/>
                <a:gd name="T17" fmla="*/ 8 h 19"/>
                <a:gd name="T18" fmla="*/ 5 w 17"/>
                <a:gd name="T19" fmla="*/ 8 h 19"/>
                <a:gd name="T20" fmla="*/ 6 w 17"/>
                <a:gd name="T21" fmla="*/ 15 h 19"/>
                <a:gd name="T22" fmla="*/ 7 w 17"/>
                <a:gd name="T23" fmla="*/ 18 h 19"/>
                <a:gd name="T24" fmla="*/ 3 w 17"/>
                <a:gd name="T2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9">
                  <a:moveTo>
                    <a:pt x="3" y="19"/>
                  </a:moveTo>
                  <a:cubicBezTo>
                    <a:pt x="2" y="18"/>
                    <a:pt x="2" y="17"/>
                    <a:pt x="2" y="16"/>
                  </a:cubicBezTo>
                  <a:cubicBezTo>
                    <a:pt x="1" y="14"/>
                    <a:pt x="0" y="12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3"/>
                    <a:pt x="6" y="3"/>
                  </a:cubicBezTo>
                  <a:cubicBezTo>
                    <a:pt x="9" y="2"/>
                    <a:pt x="12" y="2"/>
                    <a:pt x="16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4" y="6"/>
                    <a:pt x="10" y="7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11"/>
                    <a:pt x="6" y="13"/>
                    <a:pt x="6" y="15"/>
                  </a:cubicBezTo>
                  <a:cubicBezTo>
                    <a:pt x="7" y="16"/>
                    <a:pt x="7" y="17"/>
                    <a:pt x="7" y="18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DA2CEA1C-DDE2-33E9-6D3E-8F25B5515B9B}"/>
                </a:ext>
              </a:extLst>
            </p:cNvPr>
            <p:cNvSpPr/>
            <p:nvPr/>
          </p:nvSpPr>
          <p:spPr bwMode="auto">
            <a:xfrm>
              <a:off x="3797301" y="5273675"/>
              <a:ext cx="60325" cy="93663"/>
            </a:xfrm>
            <a:custGeom>
              <a:avLst/>
              <a:gdLst>
                <a:gd name="T0" fmla="*/ 6 w 11"/>
                <a:gd name="T1" fmla="*/ 17 h 17"/>
                <a:gd name="T2" fmla="*/ 0 w 11"/>
                <a:gd name="T3" fmla="*/ 0 h 17"/>
                <a:gd name="T4" fmla="*/ 5 w 11"/>
                <a:gd name="T5" fmla="*/ 0 h 17"/>
                <a:gd name="T6" fmla="*/ 11 w 11"/>
                <a:gd name="T7" fmla="*/ 15 h 17"/>
                <a:gd name="T8" fmla="*/ 6 w 1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">
                  <a:moveTo>
                    <a:pt x="6" y="17"/>
                  </a:moveTo>
                  <a:cubicBezTo>
                    <a:pt x="6" y="16"/>
                    <a:pt x="0" y="4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10" y="13"/>
                    <a:pt x="11" y="15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DEEA5B58-21BD-5C59-7C07-8C9FCDA3DFD3}"/>
                </a:ext>
              </a:extLst>
            </p:cNvPr>
            <p:cNvSpPr/>
            <p:nvPr/>
          </p:nvSpPr>
          <p:spPr bwMode="auto">
            <a:xfrm>
              <a:off x="4252913" y="5389563"/>
              <a:ext cx="292100" cy="419100"/>
            </a:xfrm>
            <a:custGeom>
              <a:avLst/>
              <a:gdLst>
                <a:gd name="T0" fmla="*/ 8 w 53"/>
                <a:gd name="T1" fmla="*/ 76 h 76"/>
                <a:gd name="T2" fmla="*/ 5 w 53"/>
                <a:gd name="T3" fmla="*/ 75 h 76"/>
                <a:gd name="T4" fmla="*/ 3 w 53"/>
                <a:gd name="T5" fmla="*/ 57 h 76"/>
                <a:gd name="T6" fmla="*/ 7 w 53"/>
                <a:gd name="T7" fmla="*/ 58 h 76"/>
                <a:gd name="T8" fmla="*/ 7 w 53"/>
                <a:gd name="T9" fmla="*/ 71 h 76"/>
                <a:gd name="T10" fmla="*/ 33 w 53"/>
                <a:gd name="T11" fmla="*/ 43 h 76"/>
                <a:gd name="T12" fmla="*/ 43 w 53"/>
                <a:gd name="T13" fmla="*/ 6 h 76"/>
                <a:gd name="T14" fmla="*/ 38 w 53"/>
                <a:gd name="T15" fmla="*/ 8 h 76"/>
                <a:gd name="T16" fmla="*/ 35 w 53"/>
                <a:gd name="T17" fmla="*/ 4 h 76"/>
                <a:gd name="T18" fmla="*/ 46 w 53"/>
                <a:gd name="T19" fmla="*/ 2 h 76"/>
                <a:gd name="T20" fmla="*/ 37 w 53"/>
                <a:gd name="T21" fmla="*/ 45 h 76"/>
                <a:gd name="T22" fmla="*/ 8 w 53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6">
                  <a:moveTo>
                    <a:pt x="8" y="76"/>
                  </a:moveTo>
                  <a:cubicBezTo>
                    <a:pt x="7" y="76"/>
                    <a:pt x="6" y="76"/>
                    <a:pt x="5" y="75"/>
                  </a:cubicBezTo>
                  <a:cubicBezTo>
                    <a:pt x="1" y="73"/>
                    <a:pt x="0" y="67"/>
                    <a:pt x="3" y="57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5" y="66"/>
                    <a:pt x="6" y="70"/>
                    <a:pt x="7" y="71"/>
                  </a:cubicBezTo>
                  <a:cubicBezTo>
                    <a:pt x="10" y="72"/>
                    <a:pt x="21" y="64"/>
                    <a:pt x="33" y="43"/>
                  </a:cubicBezTo>
                  <a:cubicBezTo>
                    <a:pt x="44" y="23"/>
                    <a:pt x="46" y="9"/>
                    <a:pt x="43" y="6"/>
                  </a:cubicBezTo>
                  <a:cubicBezTo>
                    <a:pt x="42" y="6"/>
                    <a:pt x="41" y="6"/>
                    <a:pt x="38" y="8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41" y="0"/>
                    <a:pt x="44" y="1"/>
                    <a:pt x="46" y="2"/>
                  </a:cubicBezTo>
                  <a:cubicBezTo>
                    <a:pt x="53" y="8"/>
                    <a:pt x="47" y="28"/>
                    <a:pt x="37" y="45"/>
                  </a:cubicBezTo>
                  <a:cubicBezTo>
                    <a:pt x="30" y="57"/>
                    <a:pt x="17" y="76"/>
                    <a:pt x="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1" name="Freeform 82">
              <a:extLst>
                <a:ext uri="{FF2B5EF4-FFF2-40B4-BE49-F238E27FC236}">
                  <a16:creationId xmlns:a16="http://schemas.microsoft.com/office/drawing/2014/main" id="{D6E3F241-B304-FB96-681B-36C1302D5501}"/>
                </a:ext>
              </a:extLst>
            </p:cNvPr>
            <p:cNvSpPr/>
            <p:nvPr/>
          </p:nvSpPr>
          <p:spPr bwMode="auto">
            <a:xfrm>
              <a:off x="4319588" y="5411788"/>
              <a:ext cx="341313" cy="495300"/>
            </a:xfrm>
            <a:custGeom>
              <a:avLst/>
              <a:gdLst>
                <a:gd name="T0" fmla="*/ 7 w 62"/>
                <a:gd name="T1" fmla="*/ 90 h 90"/>
                <a:gd name="T2" fmla="*/ 4 w 62"/>
                <a:gd name="T3" fmla="*/ 89 h 90"/>
                <a:gd name="T4" fmla="*/ 2 w 62"/>
                <a:gd name="T5" fmla="*/ 72 h 90"/>
                <a:gd name="T6" fmla="*/ 7 w 62"/>
                <a:gd name="T7" fmla="*/ 73 h 90"/>
                <a:gd name="T8" fmla="*/ 7 w 62"/>
                <a:gd name="T9" fmla="*/ 85 h 90"/>
                <a:gd name="T10" fmla="*/ 36 w 62"/>
                <a:gd name="T11" fmla="*/ 50 h 90"/>
                <a:gd name="T12" fmla="*/ 50 w 62"/>
                <a:gd name="T13" fmla="*/ 6 h 90"/>
                <a:gd name="T14" fmla="*/ 46 w 62"/>
                <a:gd name="T15" fmla="*/ 8 h 90"/>
                <a:gd name="T16" fmla="*/ 43 w 62"/>
                <a:gd name="T17" fmla="*/ 4 h 90"/>
                <a:gd name="T18" fmla="*/ 53 w 62"/>
                <a:gd name="T19" fmla="*/ 1 h 90"/>
                <a:gd name="T20" fmla="*/ 40 w 62"/>
                <a:gd name="T21" fmla="*/ 52 h 90"/>
                <a:gd name="T22" fmla="*/ 7 w 62"/>
                <a:gd name="T2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90">
                  <a:moveTo>
                    <a:pt x="7" y="90"/>
                  </a:moveTo>
                  <a:cubicBezTo>
                    <a:pt x="6" y="90"/>
                    <a:pt x="5" y="90"/>
                    <a:pt x="4" y="89"/>
                  </a:cubicBezTo>
                  <a:cubicBezTo>
                    <a:pt x="0" y="87"/>
                    <a:pt x="0" y="81"/>
                    <a:pt x="2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5" y="82"/>
                    <a:pt x="6" y="85"/>
                    <a:pt x="7" y="85"/>
                  </a:cubicBezTo>
                  <a:cubicBezTo>
                    <a:pt x="9" y="86"/>
                    <a:pt x="22" y="76"/>
                    <a:pt x="36" y="50"/>
                  </a:cubicBezTo>
                  <a:cubicBezTo>
                    <a:pt x="51" y="23"/>
                    <a:pt x="53" y="7"/>
                    <a:pt x="50" y="6"/>
                  </a:cubicBezTo>
                  <a:cubicBezTo>
                    <a:pt x="50" y="6"/>
                    <a:pt x="49" y="6"/>
                    <a:pt x="46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7" y="1"/>
                    <a:pt x="50" y="0"/>
                    <a:pt x="53" y="1"/>
                  </a:cubicBezTo>
                  <a:cubicBezTo>
                    <a:pt x="62" y="7"/>
                    <a:pt x="49" y="37"/>
                    <a:pt x="40" y="52"/>
                  </a:cubicBezTo>
                  <a:cubicBezTo>
                    <a:pt x="33" y="66"/>
                    <a:pt x="17" y="90"/>
                    <a:pt x="7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74A73ED1-DA0E-C6CB-3F85-0A17F49E68C8}"/>
                </a:ext>
              </a:extLst>
            </p:cNvPr>
            <p:cNvSpPr/>
            <p:nvPr/>
          </p:nvSpPr>
          <p:spPr bwMode="auto">
            <a:xfrm>
              <a:off x="4489451" y="5400675"/>
              <a:ext cx="127000" cy="88900"/>
            </a:xfrm>
            <a:custGeom>
              <a:avLst/>
              <a:gdLst>
                <a:gd name="T0" fmla="*/ 73 w 80"/>
                <a:gd name="T1" fmla="*/ 56 h 56"/>
                <a:gd name="T2" fmla="*/ 0 w 80"/>
                <a:gd name="T3" fmla="*/ 14 h 56"/>
                <a:gd name="T4" fmla="*/ 7 w 80"/>
                <a:gd name="T5" fmla="*/ 0 h 56"/>
                <a:gd name="T6" fmla="*/ 80 w 80"/>
                <a:gd name="T7" fmla="*/ 42 h 56"/>
                <a:gd name="T8" fmla="*/ 73 w 80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6">
                  <a:moveTo>
                    <a:pt x="73" y="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80" y="42"/>
                  </a:lnTo>
                  <a:lnTo>
                    <a:pt x="73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E0452986-743A-DC8D-6445-5C14218ED46F}"/>
                </a:ext>
              </a:extLst>
            </p:cNvPr>
            <p:cNvSpPr/>
            <p:nvPr/>
          </p:nvSpPr>
          <p:spPr bwMode="auto">
            <a:xfrm>
              <a:off x="4281488" y="5780088"/>
              <a:ext cx="131763" cy="88900"/>
            </a:xfrm>
            <a:custGeom>
              <a:avLst/>
              <a:gdLst>
                <a:gd name="T0" fmla="*/ 76 w 83"/>
                <a:gd name="T1" fmla="*/ 56 h 56"/>
                <a:gd name="T2" fmla="*/ 0 w 83"/>
                <a:gd name="T3" fmla="*/ 14 h 56"/>
                <a:gd name="T4" fmla="*/ 6 w 83"/>
                <a:gd name="T5" fmla="*/ 0 h 56"/>
                <a:gd name="T6" fmla="*/ 83 w 83"/>
                <a:gd name="T7" fmla="*/ 39 h 56"/>
                <a:gd name="T8" fmla="*/ 76 w 83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6">
                  <a:moveTo>
                    <a:pt x="76" y="56"/>
                  </a:moveTo>
                  <a:lnTo>
                    <a:pt x="0" y="14"/>
                  </a:lnTo>
                  <a:lnTo>
                    <a:pt x="6" y="0"/>
                  </a:lnTo>
                  <a:lnTo>
                    <a:pt x="83" y="39"/>
                  </a:lnTo>
                  <a:lnTo>
                    <a:pt x="7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57AC3AF9-799C-BD4F-AF57-73DEC8C7CCA2}"/>
                </a:ext>
              </a:extLst>
            </p:cNvPr>
            <p:cNvSpPr/>
            <p:nvPr/>
          </p:nvSpPr>
          <p:spPr bwMode="auto">
            <a:xfrm>
              <a:off x="4598988" y="5422900"/>
              <a:ext cx="231775" cy="149225"/>
            </a:xfrm>
            <a:custGeom>
              <a:avLst/>
              <a:gdLst>
                <a:gd name="T0" fmla="*/ 136 w 146"/>
                <a:gd name="T1" fmla="*/ 94 h 94"/>
                <a:gd name="T2" fmla="*/ 0 w 146"/>
                <a:gd name="T3" fmla="*/ 17 h 94"/>
                <a:gd name="T4" fmla="*/ 11 w 146"/>
                <a:gd name="T5" fmla="*/ 0 h 94"/>
                <a:gd name="T6" fmla="*/ 146 w 146"/>
                <a:gd name="T7" fmla="*/ 76 h 94"/>
                <a:gd name="T8" fmla="*/ 136 w 146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94">
                  <a:moveTo>
                    <a:pt x="136" y="94"/>
                  </a:moveTo>
                  <a:lnTo>
                    <a:pt x="0" y="17"/>
                  </a:lnTo>
                  <a:lnTo>
                    <a:pt x="11" y="0"/>
                  </a:lnTo>
                  <a:lnTo>
                    <a:pt x="146" y="76"/>
                  </a:lnTo>
                  <a:lnTo>
                    <a:pt x="13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1F7C7378-5958-FBFA-CB38-8E9C1F072672}"/>
                </a:ext>
              </a:extLst>
            </p:cNvPr>
            <p:cNvSpPr/>
            <p:nvPr/>
          </p:nvSpPr>
          <p:spPr bwMode="auto">
            <a:xfrm>
              <a:off x="4335463" y="5880100"/>
              <a:ext cx="225425" cy="142875"/>
            </a:xfrm>
            <a:custGeom>
              <a:avLst/>
              <a:gdLst>
                <a:gd name="T0" fmla="*/ 135 w 142"/>
                <a:gd name="T1" fmla="*/ 90 h 90"/>
                <a:gd name="T2" fmla="*/ 0 w 142"/>
                <a:gd name="T3" fmla="*/ 14 h 90"/>
                <a:gd name="T4" fmla="*/ 11 w 142"/>
                <a:gd name="T5" fmla="*/ 0 h 90"/>
                <a:gd name="T6" fmla="*/ 142 w 142"/>
                <a:gd name="T7" fmla="*/ 76 h 90"/>
                <a:gd name="T8" fmla="*/ 135 w 142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35" y="90"/>
                  </a:moveTo>
                  <a:lnTo>
                    <a:pt x="0" y="14"/>
                  </a:lnTo>
                  <a:lnTo>
                    <a:pt x="11" y="0"/>
                  </a:lnTo>
                  <a:lnTo>
                    <a:pt x="142" y="76"/>
                  </a:lnTo>
                  <a:lnTo>
                    <a:pt x="13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6" name="Freeform 87">
              <a:extLst>
                <a:ext uri="{FF2B5EF4-FFF2-40B4-BE49-F238E27FC236}">
                  <a16:creationId xmlns:a16="http://schemas.microsoft.com/office/drawing/2014/main" id="{D37B7F9E-38AE-7B3B-53BD-D6C46677B6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563" y="5737225"/>
              <a:ext cx="71438" cy="71438"/>
            </a:xfrm>
            <a:custGeom>
              <a:avLst/>
              <a:gdLst>
                <a:gd name="T0" fmla="*/ 5 w 13"/>
                <a:gd name="T1" fmla="*/ 13 h 13"/>
                <a:gd name="T2" fmla="*/ 5 w 13"/>
                <a:gd name="T3" fmla="*/ 13 h 13"/>
                <a:gd name="T4" fmla="*/ 1 w 13"/>
                <a:gd name="T5" fmla="*/ 11 h 13"/>
                <a:gd name="T6" fmla="*/ 0 w 13"/>
                <a:gd name="T7" fmla="*/ 7 h 13"/>
                <a:gd name="T8" fmla="*/ 3 w 13"/>
                <a:gd name="T9" fmla="*/ 3 h 13"/>
                <a:gd name="T10" fmla="*/ 12 w 13"/>
                <a:gd name="T11" fmla="*/ 2 h 13"/>
                <a:gd name="T12" fmla="*/ 13 w 13"/>
                <a:gd name="T13" fmla="*/ 7 h 13"/>
                <a:gd name="T14" fmla="*/ 10 w 13"/>
                <a:gd name="T15" fmla="*/ 11 h 13"/>
                <a:gd name="T16" fmla="*/ 5 w 13"/>
                <a:gd name="T17" fmla="*/ 13 h 13"/>
                <a:gd name="T18" fmla="*/ 8 w 13"/>
                <a:gd name="T19" fmla="*/ 5 h 13"/>
                <a:gd name="T20" fmla="*/ 6 w 13"/>
                <a:gd name="T21" fmla="*/ 6 h 13"/>
                <a:gd name="T22" fmla="*/ 5 w 13"/>
                <a:gd name="T23" fmla="*/ 8 h 13"/>
                <a:gd name="T24" fmla="*/ 7 w 13"/>
                <a:gd name="T25" fmla="*/ 7 h 13"/>
                <a:gd name="T26" fmla="*/ 8 w 13"/>
                <a:gd name="T2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6" y="0"/>
                    <a:pt x="10" y="0"/>
                    <a:pt x="12" y="2"/>
                  </a:cubicBezTo>
                  <a:cubicBezTo>
                    <a:pt x="13" y="3"/>
                    <a:pt x="13" y="5"/>
                    <a:pt x="13" y="7"/>
                  </a:cubicBezTo>
                  <a:cubicBezTo>
                    <a:pt x="12" y="8"/>
                    <a:pt x="11" y="9"/>
                    <a:pt x="10" y="11"/>
                  </a:cubicBezTo>
                  <a:cubicBezTo>
                    <a:pt x="9" y="12"/>
                    <a:pt x="7" y="13"/>
                    <a:pt x="5" y="13"/>
                  </a:cubicBezTo>
                  <a:close/>
                  <a:moveTo>
                    <a:pt x="8" y="5"/>
                  </a:moveTo>
                  <a:cubicBezTo>
                    <a:pt x="7" y="5"/>
                    <a:pt x="7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ubicBezTo>
                    <a:pt x="6" y="8"/>
                    <a:pt x="6" y="7"/>
                    <a:pt x="7" y="7"/>
                  </a:cubicBezTo>
                  <a:cubicBezTo>
                    <a:pt x="7" y="6"/>
                    <a:pt x="8" y="6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7" name="Freeform 88">
              <a:extLst>
                <a:ext uri="{FF2B5EF4-FFF2-40B4-BE49-F238E27FC236}">
                  <a16:creationId xmlns:a16="http://schemas.microsoft.com/office/drawing/2014/main" id="{8DF6C2B1-296F-8BE5-3945-6839D3DC4913}"/>
                </a:ext>
              </a:extLst>
            </p:cNvPr>
            <p:cNvSpPr/>
            <p:nvPr/>
          </p:nvSpPr>
          <p:spPr bwMode="auto">
            <a:xfrm>
              <a:off x="1800226" y="3711575"/>
              <a:ext cx="593725" cy="125413"/>
            </a:xfrm>
            <a:custGeom>
              <a:avLst/>
              <a:gdLst>
                <a:gd name="T0" fmla="*/ 105 w 108"/>
                <a:gd name="T1" fmla="*/ 23 h 23"/>
                <a:gd name="T2" fmla="*/ 102 w 108"/>
                <a:gd name="T3" fmla="*/ 20 h 23"/>
                <a:gd name="T4" fmla="*/ 88 w 108"/>
                <a:gd name="T5" fmla="*/ 7 h 23"/>
                <a:gd name="T6" fmla="*/ 69 w 108"/>
                <a:gd name="T7" fmla="*/ 7 h 23"/>
                <a:gd name="T8" fmla="*/ 61 w 108"/>
                <a:gd name="T9" fmla="*/ 8 h 23"/>
                <a:gd name="T10" fmla="*/ 25 w 108"/>
                <a:gd name="T11" fmla="*/ 13 h 23"/>
                <a:gd name="T12" fmla="*/ 0 w 108"/>
                <a:gd name="T13" fmla="*/ 7 h 23"/>
                <a:gd name="T14" fmla="*/ 2 w 108"/>
                <a:gd name="T15" fmla="*/ 3 h 23"/>
                <a:gd name="T16" fmla="*/ 25 w 108"/>
                <a:gd name="T17" fmla="*/ 9 h 23"/>
                <a:gd name="T18" fmla="*/ 60 w 108"/>
                <a:gd name="T19" fmla="*/ 3 h 23"/>
                <a:gd name="T20" fmla="*/ 68 w 108"/>
                <a:gd name="T21" fmla="*/ 2 h 23"/>
                <a:gd name="T22" fmla="*/ 90 w 108"/>
                <a:gd name="T23" fmla="*/ 3 h 23"/>
                <a:gd name="T24" fmla="*/ 106 w 108"/>
                <a:gd name="T25" fmla="*/ 16 h 23"/>
                <a:gd name="T26" fmla="*/ 108 w 108"/>
                <a:gd name="T27" fmla="*/ 19 h 23"/>
                <a:gd name="T28" fmla="*/ 105 w 108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23">
                  <a:moveTo>
                    <a:pt x="105" y="23"/>
                  </a:moveTo>
                  <a:cubicBezTo>
                    <a:pt x="104" y="22"/>
                    <a:pt x="103" y="21"/>
                    <a:pt x="102" y="20"/>
                  </a:cubicBezTo>
                  <a:cubicBezTo>
                    <a:pt x="98" y="15"/>
                    <a:pt x="93" y="9"/>
                    <a:pt x="88" y="7"/>
                  </a:cubicBezTo>
                  <a:cubicBezTo>
                    <a:pt x="83" y="5"/>
                    <a:pt x="75" y="6"/>
                    <a:pt x="69" y="7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49" y="10"/>
                    <a:pt x="35" y="12"/>
                    <a:pt x="25" y="13"/>
                  </a:cubicBezTo>
                  <a:cubicBezTo>
                    <a:pt x="16" y="15"/>
                    <a:pt x="9" y="12"/>
                    <a:pt x="0" y="7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0" y="7"/>
                    <a:pt x="17" y="10"/>
                    <a:pt x="25" y="9"/>
                  </a:cubicBezTo>
                  <a:cubicBezTo>
                    <a:pt x="34" y="7"/>
                    <a:pt x="48" y="5"/>
                    <a:pt x="60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75" y="1"/>
                    <a:pt x="83" y="0"/>
                    <a:pt x="90" y="3"/>
                  </a:cubicBezTo>
                  <a:cubicBezTo>
                    <a:pt x="96" y="5"/>
                    <a:pt x="102" y="12"/>
                    <a:pt x="106" y="16"/>
                  </a:cubicBezTo>
                  <a:cubicBezTo>
                    <a:pt x="107" y="18"/>
                    <a:pt x="107" y="19"/>
                    <a:pt x="108" y="19"/>
                  </a:cubicBezTo>
                  <a:lnTo>
                    <a:pt x="105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8C9910E2-0485-DFA3-3EDF-33339BFCF4D1}"/>
                </a:ext>
              </a:extLst>
            </p:cNvPr>
            <p:cNvSpPr/>
            <p:nvPr/>
          </p:nvSpPr>
          <p:spPr bwMode="auto">
            <a:xfrm>
              <a:off x="1630363" y="3787775"/>
              <a:ext cx="1122363" cy="738188"/>
            </a:xfrm>
            <a:custGeom>
              <a:avLst/>
              <a:gdLst>
                <a:gd name="T0" fmla="*/ 135 w 204"/>
                <a:gd name="T1" fmla="*/ 134 h 134"/>
                <a:gd name="T2" fmla="*/ 134 w 204"/>
                <a:gd name="T3" fmla="*/ 134 h 134"/>
                <a:gd name="T4" fmla="*/ 58 w 204"/>
                <a:gd name="T5" fmla="*/ 89 h 134"/>
                <a:gd name="T6" fmla="*/ 34 w 204"/>
                <a:gd name="T7" fmla="*/ 68 h 134"/>
                <a:gd name="T8" fmla="*/ 26 w 204"/>
                <a:gd name="T9" fmla="*/ 61 h 134"/>
                <a:gd name="T10" fmla="*/ 0 w 204"/>
                <a:gd name="T11" fmla="*/ 44 h 134"/>
                <a:gd name="T12" fmla="*/ 2 w 204"/>
                <a:gd name="T13" fmla="*/ 40 h 134"/>
                <a:gd name="T14" fmla="*/ 29 w 204"/>
                <a:gd name="T15" fmla="*/ 57 h 134"/>
                <a:gd name="T16" fmla="*/ 37 w 204"/>
                <a:gd name="T17" fmla="*/ 64 h 134"/>
                <a:gd name="T18" fmla="*/ 61 w 204"/>
                <a:gd name="T19" fmla="*/ 85 h 134"/>
                <a:gd name="T20" fmla="*/ 134 w 204"/>
                <a:gd name="T21" fmla="*/ 129 h 134"/>
                <a:gd name="T22" fmla="*/ 140 w 204"/>
                <a:gd name="T23" fmla="*/ 121 h 134"/>
                <a:gd name="T24" fmla="*/ 132 w 204"/>
                <a:gd name="T25" fmla="*/ 106 h 134"/>
                <a:gd name="T26" fmla="*/ 119 w 204"/>
                <a:gd name="T27" fmla="*/ 94 h 134"/>
                <a:gd name="T28" fmla="*/ 99 w 204"/>
                <a:gd name="T29" fmla="*/ 77 h 134"/>
                <a:gd name="T30" fmla="*/ 98 w 204"/>
                <a:gd name="T31" fmla="*/ 77 h 134"/>
                <a:gd name="T32" fmla="*/ 98 w 204"/>
                <a:gd name="T33" fmla="*/ 75 h 134"/>
                <a:gd name="T34" fmla="*/ 126 w 204"/>
                <a:gd name="T35" fmla="*/ 39 h 134"/>
                <a:gd name="T36" fmla="*/ 165 w 204"/>
                <a:gd name="T37" fmla="*/ 44 h 134"/>
                <a:gd name="T38" fmla="*/ 173 w 204"/>
                <a:gd name="T39" fmla="*/ 64 h 134"/>
                <a:gd name="T40" fmla="*/ 181 w 204"/>
                <a:gd name="T41" fmla="*/ 84 h 134"/>
                <a:gd name="T42" fmla="*/ 193 w 204"/>
                <a:gd name="T43" fmla="*/ 91 h 134"/>
                <a:gd name="T44" fmla="*/ 199 w 204"/>
                <a:gd name="T45" fmla="*/ 90 h 134"/>
                <a:gd name="T46" fmla="*/ 183 w 204"/>
                <a:gd name="T47" fmla="*/ 34 h 134"/>
                <a:gd name="T48" fmla="*/ 125 w 204"/>
                <a:gd name="T49" fmla="*/ 5 h 134"/>
                <a:gd name="T50" fmla="*/ 127 w 204"/>
                <a:gd name="T51" fmla="*/ 0 h 134"/>
                <a:gd name="T52" fmla="*/ 186 w 204"/>
                <a:gd name="T53" fmla="*/ 30 h 134"/>
                <a:gd name="T54" fmla="*/ 203 w 204"/>
                <a:gd name="T55" fmla="*/ 89 h 134"/>
                <a:gd name="T56" fmla="*/ 203 w 204"/>
                <a:gd name="T57" fmla="*/ 93 h 134"/>
                <a:gd name="T58" fmla="*/ 193 w 204"/>
                <a:gd name="T59" fmla="*/ 96 h 134"/>
                <a:gd name="T60" fmla="*/ 176 w 204"/>
                <a:gd name="T61" fmla="*/ 87 h 134"/>
                <a:gd name="T62" fmla="*/ 168 w 204"/>
                <a:gd name="T63" fmla="*/ 65 h 134"/>
                <a:gd name="T64" fmla="*/ 162 w 204"/>
                <a:gd name="T65" fmla="*/ 48 h 134"/>
                <a:gd name="T66" fmla="*/ 127 w 204"/>
                <a:gd name="T67" fmla="*/ 43 h 134"/>
                <a:gd name="T68" fmla="*/ 103 w 204"/>
                <a:gd name="T69" fmla="*/ 74 h 134"/>
                <a:gd name="T70" fmla="*/ 122 w 204"/>
                <a:gd name="T71" fmla="*/ 91 h 134"/>
                <a:gd name="T72" fmla="*/ 135 w 204"/>
                <a:gd name="T73" fmla="*/ 102 h 134"/>
                <a:gd name="T74" fmla="*/ 145 w 204"/>
                <a:gd name="T75" fmla="*/ 122 h 134"/>
                <a:gd name="T76" fmla="*/ 136 w 204"/>
                <a:gd name="T77" fmla="*/ 134 h 134"/>
                <a:gd name="T78" fmla="*/ 135 w 204"/>
                <a:gd name="T7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134">
                  <a:moveTo>
                    <a:pt x="135" y="134"/>
                  </a:moveTo>
                  <a:cubicBezTo>
                    <a:pt x="134" y="134"/>
                    <a:pt x="134" y="134"/>
                    <a:pt x="134" y="134"/>
                  </a:cubicBezTo>
                  <a:cubicBezTo>
                    <a:pt x="127" y="133"/>
                    <a:pt x="67" y="95"/>
                    <a:pt x="58" y="89"/>
                  </a:cubicBezTo>
                  <a:cubicBezTo>
                    <a:pt x="53" y="85"/>
                    <a:pt x="43" y="76"/>
                    <a:pt x="34" y="68"/>
                  </a:cubicBezTo>
                  <a:cubicBezTo>
                    <a:pt x="31" y="65"/>
                    <a:pt x="28" y="62"/>
                    <a:pt x="26" y="61"/>
                  </a:cubicBezTo>
                  <a:cubicBezTo>
                    <a:pt x="20" y="55"/>
                    <a:pt x="2" y="45"/>
                    <a:pt x="0" y="44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40"/>
                    <a:pt x="22" y="51"/>
                    <a:pt x="29" y="57"/>
                  </a:cubicBezTo>
                  <a:cubicBezTo>
                    <a:pt x="31" y="59"/>
                    <a:pt x="34" y="61"/>
                    <a:pt x="37" y="64"/>
                  </a:cubicBezTo>
                  <a:cubicBezTo>
                    <a:pt x="45" y="71"/>
                    <a:pt x="56" y="81"/>
                    <a:pt x="61" y="85"/>
                  </a:cubicBezTo>
                  <a:cubicBezTo>
                    <a:pt x="72" y="93"/>
                    <a:pt x="126" y="126"/>
                    <a:pt x="134" y="129"/>
                  </a:cubicBezTo>
                  <a:cubicBezTo>
                    <a:pt x="138" y="127"/>
                    <a:pt x="139" y="124"/>
                    <a:pt x="140" y="121"/>
                  </a:cubicBezTo>
                  <a:cubicBezTo>
                    <a:pt x="140" y="116"/>
                    <a:pt x="136" y="109"/>
                    <a:pt x="132" y="106"/>
                  </a:cubicBezTo>
                  <a:cubicBezTo>
                    <a:pt x="129" y="104"/>
                    <a:pt x="124" y="99"/>
                    <a:pt x="119" y="94"/>
                  </a:cubicBezTo>
                  <a:cubicBezTo>
                    <a:pt x="111" y="88"/>
                    <a:pt x="101" y="78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9" y="43"/>
                    <a:pt x="120" y="39"/>
                    <a:pt x="126" y="39"/>
                  </a:cubicBezTo>
                  <a:cubicBezTo>
                    <a:pt x="128" y="38"/>
                    <a:pt x="162" y="42"/>
                    <a:pt x="165" y="44"/>
                  </a:cubicBezTo>
                  <a:cubicBezTo>
                    <a:pt x="166" y="45"/>
                    <a:pt x="167" y="46"/>
                    <a:pt x="173" y="64"/>
                  </a:cubicBezTo>
                  <a:cubicBezTo>
                    <a:pt x="176" y="72"/>
                    <a:pt x="179" y="82"/>
                    <a:pt x="181" y="84"/>
                  </a:cubicBezTo>
                  <a:cubicBezTo>
                    <a:pt x="182" y="87"/>
                    <a:pt x="188" y="90"/>
                    <a:pt x="193" y="91"/>
                  </a:cubicBezTo>
                  <a:cubicBezTo>
                    <a:pt x="196" y="91"/>
                    <a:pt x="198" y="91"/>
                    <a:pt x="199" y="90"/>
                  </a:cubicBezTo>
                  <a:cubicBezTo>
                    <a:pt x="198" y="83"/>
                    <a:pt x="187" y="37"/>
                    <a:pt x="183" y="34"/>
                  </a:cubicBezTo>
                  <a:cubicBezTo>
                    <a:pt x="165" y="21"/>
                    <a:pt x="134" y="9"/>
                    <a:pt x="125" y="5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6" y="4"/>
                    <a:pt x="167" y="17"/>
                    <a:pt x="186" y="30"/>
                  </a:cubicBezTo>
                  <a:cubicBezTo>
                    <a:pt x="192" y="33"/>
                    <a:pt x="203" y="82"/>
                    <a:pt x="203" y="89"/>
                  </a:cubicBezTo>
                  <a:cubicBezTo>
                    <a:pt x="204" y="91"/>
                    <a:pt x="204" y="92"/>
                    <a:pt x="203" y="93"/>
                  </a:cubicBezTo>
                  <a:cubicBezTo>
                    <a:pt x="201" y="96"/>
                    <a:pt x="197" y="97"/>
                    <a:pt x="193" y="96"/>
                  </a:cubicBezTo>
                  <a:cubicBezTo>
                    <a:pt x="187" y="95"/>
                    <a:pt x="179" y="92"/>
                    <a:pt x="176" y="87"/>
                  </a:cubicBezTo>
                  <a:cubicBezTo>
                    <a:pt x="175" y="84"/>
                    <a:pt x="172" y="77"/>
                    <a:pt x="168" y="65"/>
                  </a:cubicBezTo>
                  <a:cubicBezTo>
                    <a:pt x="166" y="59"/>
                    <a:pt x="163" y="50"/>
                    <a:pt x="162" y="48"/>
                  </a:cubicBezTo>
                  <a:cubicBezTo>
                    <a:pt x="158" y="47"/>
                    <a:pt x="129" y="43"/>
                    <a:pt x="127" y="43"/>
                  </a:cubicBezTo>
                  <a:cubicBezTo>
                    <a:pt x="120" y="44"/>
                    <a:pt x="104" y="48"/>
                    <a:pt x="103" y="74"/>
                  </a:cubicBezTo>
                  <a:cubicBezTo>
                    <a:pt x="106" y="76"/>
                    <a:pt x="113" y="82"/>
                    <a:pt x="122" y="91"/>
                  </a:cubicBezTo>
                  <a:cubicBezTo>
                    <a:pt x="127" y="95"/>
                    <a:pt x="132" y="100"/>
                    <a:pt x="135" y="102"/>
                  </a:cubicBezTo>
                  <a:cubicBezTo>
                    <a:pt x="140" y="106"/>
                    <a:pt x="145" y="114"/>
                    <a:pt x="145" y="122"/>
                  </a:cubicBezTo>
                  <a:cubicBezTo>
                    <a:pt x="144" y="125"/>
                    <a:pt x="142" y="130"/>
                    <a:pt x="136" y="134"/>
                  </a:cubicBezTo>
                  <a:lnTo>
                    <a:pt x="13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A7C917EE-984A-4FEF-EB93-1B5C6A84F8B4}"/>
                </a:ext>
              </a:extLst>
            </p:cNvPr>
            <p:cNvSpPr/>
            <p:nvPr/>
          </p:nvSpPr>
          <p:spPr bwMode="auto">
            <a:xfrm>
              <a:off x="2351088" y="4019550"/>
              <a:ext cx="176213" cy="341313"/>
            </a:xfrm>
            <a:custGeom>
              <a:avLst/>
              <a:gdLst>
                <a:gd name="T0" fmla="*/ 1 w 32"/>
                <a:gd name="T1" fmla="*/ 62 h 62"/>
                <a:gd name="T2" fmla="*/ 0 w 32"/>
                <a:gd name="T3" fmla="*/ 58 h 62"/>
                <a:gd name="T4" fmla="*/ 10 w 32"/>
                <a:gd name="T5" fmla="*/ 52 h 62"/>
                <a:gd name="T6" fmla="*/ 18 w 32"/>
                <a:gd name="T7" fmla="*/ 38 h 62"/>
                <a:gd name="T8" fmla="*/ 26 w 32"/>
                <a:gd name="T9" fmla="*/ 24 h 62"/>
                <a:gd name="T10" fmla="*/ 18 w 32"/>
                <a:gd name="T11" fmla="*/ 5 h 62"/>
                <a:gd name="T12" fmla="*/ 17 w 32"/>
                <a:gd name="T13" fmla="*/ 3 h 62"/>
                <a:gd name="T14" fmla="*/ 22 w 32"/>
                <a:gd name="T15" fmla="*/ 0 h 62"/>
                <a:gd name="T16" fmla="*/ 23 w 32"/>
                <a:gd name="T17" fmla="*/ 3 h 62"/>
                <a:gd name="T18" fmla="*/ 30 w 32"/>
                <a:gd name="T19" fmla="*/ 26 h 62"/>
                <a:gd name="T20" fmla="*/ 22 w 32"/>
                <a:gd name="T21" fmla="*/ 41 h 62"/>
                <a:gd name="T22" fmla="*/ 14 w 32"/>
                <a:gd name="T23" fmla="*/ 56 h 62"/>
                <a:gd name="T24" fmla="*/ 1 w 32"/>
                <a:gd name="T2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62">
                  <a:moveTo>
                    <a:pt x="1" y="62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2" y="57"/>
                    <a:pt x="9" y="53"/>
                    <a:pt x="10" y="52"/>
                  </a:cubicBezTo>
                  <a:cubicBezTo>
                    <a:pt x="11" y="52"/>
                    <a:pt x="15" y="44"/>
                    <a:pt x="18" y="38"/>
                  </a:cubicBezTo>
                  <a:cubicBezTo>
                    <a:pt x="21" y="32"/>
                    <a:pt x="24" y="26"/>
                    <a:pt x="26" y="24"/>
                  </a:cubicBezTo>
                  <a:cubicBezTo>
                    <a:pt x="26" y="22"/>
                    <a:pt x="20" y="9"/>
                    <a:pt x="18" y="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9" y="16"/>
                    <a:pt x="32" y="23"/>
                    <a:pt x="30" y="26"/>
                  </a:cubicBezTo>
                  <a:cubicBezTo>
                    <a:pt x="28" y="29"/>
                    <a:pt x="25" y="35"/>
                    <a:pt x="22" y="41"/>
                  </a:cubicBezTo>
                  <a:cubicBezTo>
                    <a:pt x="16" y="52"/>
                    <a:pt x="15" y="55"/>
                    <a:pt x="14" y="56"/>
                  </a:cubicBezTo>
                  <a:cubicBezTo>
                    <a:pt x="12" y="58"/>
                    <a:pt x="4" y="62"/>
                    <a:pt x="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0" name="Freeform 91">
              <a:extLst>
                <a:ext uri="{FF2B5EF4-FFF2-40B4-BE49-F238E27FC236}">
                  <a16:creationId xmlns:a16="http://schemas.microsoft.com/office/drawing/2014/main" id="{A7A73EF1-DB99-CA51-F712-5BCA6D2694F5}"/>
                </a:ext>
              </a:extLst>
            </p:cNvPr>
            <p:cNvSpPr/>
            <p:nvPr/>
          </p:nvSpPr>
          <p:spPr bwMode="auto">
            <a:xfrm>
              <a:off x="2268538" y="4013200"/>
              <a:ext cx="115888" cy="280988"/>
            </a:xfrm>
            <a:custGeom>
              <a:avLst/>
              <a:gdLst>
                <a:gd name="T0" fmla="*/ 2 w 21"/>
                <a:gd name="T1" fmla="*/ 51 h 51"/>
                <a:gd name="T2" fmla="*/ 0 w 21"/>
                <a:gd name="T3" fmla="*/ 47 h 51"/>
                <a:gd name="T4" fmla="*/ 3 w 21"/>
                <a:gd name="T5" fmla="*/ 45 h 51"/>
                <a:gd name="T6" fmla="*/ 8 w 21"/>
                <a:gd name="T7" fmla="*/ 43 h 51"/>
                <a:gd name="T8" fmla="*/ 9 w 21"/>
                <a:gd name="T9" fmla="*/ 40 h 51"/>
                <a:gd name="T10" fmla="*/ 15 w 21"/>
                <a:gd name="T11" fmla="*/ 24 h 51"/>
                <a:gd name="T12" fmla="*/ 5 w 21"/>
                <a:gd name="T13" fmla="*/ 3 h 51"/>
                <a:gd name="T14" fmla="*/ 4 w 21"/>
                <a:gd name="T15" fmla="*/ 2 h 51"/>
                <a:gd name="T16" fmla="*/ 8 w 21"/>
                <a:gd name="T17" fmla="*/ 0 h 51"/>
                <a:gd name="T18" fmla="*/ 9 w 21"/>
                <a:gd name="T19" fmla="*/ 1 h 51"/>
                <a:gd name="T20" fmla="*/ 20 w 21"/>
                <a:gd name="T21" fmla="*/ 23 h 51"/>
                <a:gd name="T22" fmla="*/ 21 w 21"/>
                <a:gd name="T23" fmla="*/ 24 h 51"/>
                <a:gd name="T24" fmla="*/ 20 w 21"/>
                <a:gd name="T25" fmla="*/ 25 h 51"/>
                <a:gd name="T26" fmla="*/ 13 w 21"/>
                <a:gd name="T27" fmla="*/ 43 h 51"/>
                <a:gd name="T28" fmla="*/ 12 w 21"/>
                <a:gd name="T29" fmla="*/ 46 h 51"/>
                <a:gd name="T30" fmla="*/ 12 w 21"/>
                <a:gd name="T31" fmla="*/ 47 h 51"/>
                <a:gd name="T32" fmla="*/ 11 w 21"/>
                <a:gd name="T33" fmla="*/ 47 h 51"/>
                <a:gd name="T34" fmla="*/ 5 w 21"/>
                <a:gd name="T35" fmla="*/ 50 h 51"/>
                <a:gd name="T36" fmla="*/ 2 w 21"/>
                <a:gd name="T3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51">
                  <a:moveTo>
                    <a:pt x="2" y="5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" y="46"/>
                    <a:pt x="3" y="45"/>
                  </a:cubicBezTo>
                  <a:cubicBezTo>
                    <a:pt x="4" y="45"/>
                    <a:pt x="7" y="44"/>
                    <a:pt x="8" y="43"/>
                  </a:cubicBezTo>
                  <a:cubicBezTo>
                    <a:pt x="8" y="42"/>
                    <a:pt x="9" y="41"/>
                    <a:pt x="9" y="40"/>
                  </a:cubicBezTo>
                  <a:cubicBezTo>
                    <a:pt x="11" y="36"/>
                    <a:pt x="14" y="29"/>
                    <a:pt x="15" y="24"/>
                  </a:cubicBezTo>
                  <a:cubicBezTo>
                    <a:pt x="12" y="17"/>
                    <a:pt x="8" y="11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3" y="9"/>
                    <a:pt x="17" y="16"/>
                    <a:pt x="20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30"/>
                    <a:pt x="16" y="37"/>
                    <a:pt x="13" y="43"/>
                  </a:cubicBezTo>
                  <a:cubicBezTo>
                    <a:pt x="13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0" y="48"/>
                    <a:pt x="8" y="49"/>
                    <a:pt x="5" y="50"/>
                  </a:cubicBezTo>
                  <a:cubicBezTo>
                    <a:pt x="4" y="51"/>
                    <a:pt x="3" y="51"/>
                    <a:pt x="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1" name="Freeform 92">
              <a:extLst>
                <a:ext uri="{FF2B5EF4-FFF2-40B4-BE49-F238E27FC236}">
                  <a16:creationId xmlns:a16="http://schemas.microsoft.com/office/drawing/2014/main" id="{1F287D49-562E-2CAC-0BF7-87CDF6402B32}"/>
                </a:ext>
              </a:extLst>
            </p:cNvPr>
            <p:cNvSpPr/>
            <p:nvPr/>
          </p:nvSpPr>
          <p:spPr bwMode="auto">
            <a:xfrm>
              <a:off x="2185988" y="4064000"/>
              <a:ext cx="87313" cy="114300"/>
            </a:xfrm>
            <a:custGeom>
              <a:avLst/>
              <a:gdLst>
                <a:gd name="T0" fmla="*/ 2 w 16"/>
                <a:gd name="T1" fmla="*/ 21 h 21"/>
                <a:gd name="T2" fmla="*/ 0 w 16"/>
                <a:gd name="T3" fmla="*/ 16 h 21"/>
                <a:gd name="T4" fmla="*/ 3 w 16"/>
                <a:gd name="T5" fmla="*/ 15 h 21"/>
                <a:gd name="T6" fmla="*/ 10 w 16"/>
                <a:gd name="T7" fmla="*/ 13 h 21"/>
                <a:gd name="T8" fmla="*/ 9 w 16"/>
                <a:gd name="T9" fmla="*/ 11 h 21"/>
                <a:gd name="T10" fmla="*/ 6 w 16"/>
                <a:gd name="T11" fmla="*/ 1 h 21"/>
                <a:gd name="T12" fmla="*/ 11 w 16"/>
                <a:gd name="T13" fmla="*/ 0 h 21"/>
                <a:gd name="T14" fmla="*/ 14 w 16"/>
                <a:gd name="T15" fmla="*/ 9 h 21"/>
                <a:gd name="T16" fmla="*/ 15 w 16"/>
                <a:gd name="T17" fmla="*/ 13 h 21"/>
                <a:gd name="T18" fmla="*/ 16 w 16"/>
                <a:gd name="T19" fmla="*/ 15 h 21"/>
                <a:gd name="T20" fmla="*/ 14 w 16"/>
                <a:gd name="T21" fmla="*/ 16 h 21"/>
                <a:gd name="T22" fmla="*/ 5 w 16"/>
                <a:gd name="T23" fmla="*/ 20 h 21"/>
                <a:gd name="T24" fmla="*/ 2 w 16"/>
                <a:gd name="T2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1">
                  <a:moveTo>
                    <a:pt x="2" y="21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2" y="15"/>
                    <a:pt x="3" y="15"/>
                  </a:cubicBezTo>
                  <a:cubicBezTo>
                    <a:pt x="5" y="14"/>
                    <a:pt x="7" y="14"/>
                    <a:pt x="10" y="13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8" y="8"/>
                    <a:pt x="7" y="4"/>
                    <a:pt x="6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3"/>
                    <a:pt x="13" y="6"/>
                    <a:pt x="14" y="9"/>
                  </a:cubicBezTo>
                  <a:cubicBezTo>
                    <a:pt x="14" y="11"/>
                    <a:pt x="15" y="12"/>
                    <a:pt x="15" y="1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9" y="18"/>
                    <a:pt x="7" y="19"/>
                    <a:pt x="5" y="20"/>
                  </a:cubicBezTo>
                  <a:cubicBezTo>
                    <a:pt x="4" y="20"/>
                    <a:pt x="3" y="20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2" name="Freeform 93">
              <a:extLst>
                <a:ext uri="{FF2B5EF4-FFF2-40B4-BE49-F238E27FC236}">
                  <a16:creationId xmlns:a16="http://schemas.microsoft.com/office/drawing/2014/main" id="{4D4E483B-B429-E155-47EC-07BB3C6EA3D0}"/>
                </a:ext>
              </a:extLst>
            </p:cNvPr>
            <p:cNvSpPr/>
            <p:nvPr/>
          </p:nvSpPr>
          <p:spPr bwMode="auto">
            <a:xfrm>
              <a:off x="2235201" y="4222750"/>
              <a:ext cx="104775" cy="44450"/>
            </a:xfrm>
            <a:custGeom>
              <a:avLst/>
              <a:gdLst>
                <a:gd name="T0" fmla="*/ 1 w 19"/>
                <a:gd name="T1" fmla="*/ 8 h 8"/>
                <a:gd name="T2" fmla="*/ 0 w 19"/>
                <a:gd name="T3" fmla="*/ 3 h 8"/>
                <a:gd name="T4" fmla="*/ 16 w 19"/>
                <a:gd name="T5" fmla="*/ 0 h 8"/>
                <a:gd name="T6" fmla="*/ 19 w 19"/>
                <a:gd name="T7" fmla="*/ 4 h 8"/>
                <a:gd name="T8" fmla="*/ 1 w 1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">
                  <a:moveTo>
                    <a:pt x="1" y="8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14" y="1"/>
                    <a:pt x="1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6"/>
                    <a:pt x="2" y="8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3" name="Freeform 94">
              <a:extLst>
                <a:ext uri="{FF2B5EF4-FFF2-40B4-BE49-F238E27FC236}">
                  <a16:creationId xmlns:a16="http://schemas.microsoft.com/office/drawing/2014/main" id="{36C33353-8256-F7B5-7FF9-0172BF8A3CB6}"/>
                </a:ext>
              </a:extLst>
            </p:cNvPr>
            <p:cNvSpPr/>
            <p:nvPr/>
          </p:nvSpPr>
          <p:spPr bwMode="auto">
            <a:xfrm>
              <a:off x="1585913" y="3700463"/>
              <a:ext cx="296863" cy="423863"/>
            </a:xfrm>
            <a:custGeom>
              <a:avLst/>
              <a:gdLst>
                <a:gd name="T0" fmla="*/ 12 w 54"/>
                <a:gd name="T1" fmla="*/ 77 h 77"/>
                <a:gd name="T2" fmla="*/ 9 w 54"/>
                <a:gd name="T3" fmla="*/ 76 h 77"/>
                <a:gd name="T4" fmla="*/ 17 w 54"/>
                <a:gd name="T5" fmla="*/ 33 h 77"/>
                <a:gd name="T6" fmla="*/ 49 w 54"/>
                <a:gd name="T7" fmla="*/ 2 h 77"/>
                <a:gd name="T8" fmla="*/ 53 w 54"/>
                <a:gd name="T9" fmla="*/ 13 h 77"/>
                <a:gd name="T10" fmla="*/ 48 w 54"/>
                <a:gd name="T11" fmla="*/ 12 h 77"/>
                <a:gd name="T12" fmla="*/ 47 w 54"/>
                <a:gd name="T13" fmla="*/ 7 h 77"/>
                <a:gd name="T14" fmla="*/ 21 w 54"/>
                <a:gd name="T15" fmla="*/ 35 h 77"/>
                <a:gd name="T16" fmla="*/ 11 w 54"/>
                <a:gd name="T17" fmla="*/ 72 h 77"/>
                <a:gd name="T18" fmla="*/ 22 w 54"/>
                <a:gd name="T19" fmla="*/ 65 h 77"/>
                <a:gd name="T20" fmla="*/ 25 w 54"/>
                <a:gd name="T21" fmla="*/ 68 h 77"/>
                <a:gd name="T22" fmla="*/ 12 w 54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77">
                  <a:moveTo>
                    <a:pt x="12" y="77"/>
                  </a:moveTo>
                  <a:cubicBezTo>
                    <a:pt x="11" y="77"/>
                    <a:pt x="10" y="76"/>
                    <a:pt x="9" y="76"/>
                  </a:cubicBezTo>
                  <a:cubicBezTo>
                    <a:pt x="0" y="71"/>
                    <a:pt x="8" y="50"/>
                    <a:pt x="17" y="33"/>
                  </a:cubicBezTo>
                  <a:cubicBezTo>
                    <a:pt x="26" y="16"/>
                    <a:pt x="39" y="0"/>
                    <a:pt x="49" y="2"/>
                  </a:cubicBezTo>
                  <a:cubicBezTo>
                    <a:pt x="51" y="3"/>
                    <a:pt x="54" y="6"/>
                    <a:pt x="53" y="13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9"/>
                    <a:pt x="48" y="7"/>
                    <a:pt x="47" y="7"/>
                  </a:cubicBezTo>
                  <a:cubicBezTo>
                    <a:pt x="43" y="6"/>
                    <a:pt x="32" y="15"/>
                    <a:pt x="21" y="35"/>
                  </a:cubicBezTo>
                  <a:cubicBezTo>
                    <a:pt x="10" y="57"/>
                    <a:pt x="8" y="70"/>
                    <a:pt x="11" y="72"/>
                  </a:cubicBezTo>
                  <a:cubicBezTo>
                    <a:pt x="12" y="72"/>
                    <a:pt x="16" y="71"/>
                    <a:pt x="22" y="65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0" y="74"/>
                    <a:pt x="15" y="77"/>
                    <a:pt x="1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4" name="Freeform 95">
              <a:extLst>
                <a:ext uri="{FF2B5EF4-FFF2-40B4-BE49-F238E27FC236}">
                  <a16:creationId xmlns:a16="http://schemas.microsoft.com/office/drawing/2014/main" id="{376411E0-56F6-0A2F-6869-C5103B255411}"/>
                </a:ext>
              </a:extLst>
            </p:cNvPr>
            <p:cNvSpPr/>
            <p:nvPr/>
          </p:nvSpPr>
          <p:spPr bwMode="auto">
            <a:xfrm>
              <a:off x="1465263" y="3622675"/>
              <a:ext cx="334963" cy="501650"/>
            </a:xfrm>
            <a:custGeom>
              <a:avLst/>
              <a:gdLst>
                <a:gd name="T0" fmla="*/ 12 w 61"/>
                <a:gd name="T1" fmla="*/ 91 h 91"/>
                <a:gd name="T2" fmla="*/ 9 w 61"/>
                <a:gd name="T3" fmla="*/ 90 h 91"/>
                <a:gd name="T4" fmla="*/ 22 w 61"/>
                <a:gd name="T5" fmla="*/ 40 h 91"/>
                <a:gd name="T6" fmla="*/ 41 w 61"/>
                <a:gd name="T7" fmla="*/ 11 h 91"/>
                <a:gd name="T8" fmla="*/ 58 w 61"/>
                <a:gd name="T9" fmla="*/ 2 h 91"/>
                <a:gd name="T10" fmla="*/ 61 w 61"/>
                <a:gd name="T11" fmla="*/ 12 h 91"/>
                <a:gd name="T12" fmla="*/ 56 w 61"/>
                <a:gd name="T13" fmla="*/ 12 h 91"/>
                <a:gd name="T14" fmla="*/ 55 w 61"/>
                <a:gd name="T15" fmla="*/ 7 h 91"/>
                <a:gd name="T16" fmla="*/ 45 w 61"/>
                <a:gd name="T17" fmla="*/ 14 h 91"/>
                <a:gd name="T18" fmla="*/ 26 w 61"/>
                <a:gd name="T19" fmla="*/ 42 h 91"/>
                <a:gd name="T20" fmla="*/ 12 w 61"/>
                <a:gd name="T21" fmla="*/ 86 h 91"/>
                <a:gd name="T22" fmla="*/ 21 w 61"/>
                <a:gd name="T23" fmla="*/ 79 h 91"/>
                <a:gd name="T24" fmla="*/ 25 w 61"/>
                <a:gd name="T25" fmla="*/ 82 h 91"/>
                <a:gd name="T26" fmla="*/ 12 w 61"/>
                <a:gd name="T2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91">
                  <a:moveTo>
                    <a:pt x="12" y="91"/>
                  </a:moveTo>
                  <a:cubicBezTo>
                    <a:pt x="11" y="91"/>
                    <a:pt x="10" y="90"/>
                    <a:pt x="9" y="90"/>
                  </a:cubicBezTo>
                  <a:cubicBezTo>
                    <a:pt x="0" y="85"/>
                    <a:pt x="13" y="55"/>
                    <a:pt x="22" y="40"/>
                  </a:cubicBezTo>
                  <a:cubicBezTo>
                    <a:pt x="28" y="28"/>
                    <a:pt x="35" y="18"/>
                    <a:pt x="41" y="11"/>
                  </a:cubicBezTo>
                  <a:cubicBezTo>
                    <a:pt x="48" y="3"/>
                    <a:pt x="54" y="0"/>
                    <a:pt x="58" y="2"/>
                  </a:cubicBezTo>
                  <a:cubicBezTo>
                    <a:pt x="60" y="4"/>
                    <a:pt x="61" y="7"/>
                    <a:pt x="61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8"/>
                    <a:pt x="56" y="7"/>
                    <a:pt x="55" y="7"/>
                  </a:cubicBezTo>
                  <a:cubicBezTo>
                    <a:pt x="55" y="6"/>
                    <a:pt x="52" y="7"/>
                    <a:pt x="45" y="14"/>
                  </a:cubicBezTo>
                  <a:cubicBezTo>
                    <a:pt x="39" y="21"/>
                    <a:pt x="32" y="31"/>
                    <a:pt x="26" y="42"/>
                  </a:cubicBezTo>
                  <a:cubicBezTo>
                    <a:pt x="11" y="68"/>
                    <a:pt x="9" y="84"/>
                    <a:pt x="12" y="86"/>
                  </a:cubicBezTo>
                  <a:cubicBezTo>
                    <a:pt x="12" y="86"/>
                    <a:pt x="15" y="86"/>
                    <a:pt x="21" y="79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0" y="88"/>
                    <a:pt x="15" y="91"/>
                    <a:pt x="12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5" name="Freeform 96">
              <a:extLst>
                <a:ext uri="{FF2B5EF4-FFF2-40B4-BE49-F238E27FC236}">
                  <a16:creationId xmlns:a16="http://schemas.microsoft.com/office/drawing/2014/main" id="{2D7227D3-1342-4BEB-0B25-858D99DFF4C2}"/>
                </a:ext>
              </a:extLst>
            </p:cNvPr>
            <p:cNvSpPr/>
            <p:nvPr/>
          </p:nvSpPr>
          <p:spPr bwMode="auto">
            <a:xfrm>
              <a:off x="1728788" y="3651250"/>
              <a:ext cx="127000" cy="87313"/>
            </a:xfrm>
            <a:custGeom>
              <a:avLst/>
              <a:gdLst>
                <a:gd name="T0" fmla="*/ 73 w 80"/>
                <a:gd name="T1" fmla="*/ 55 h 55"/>
                <a:gd name="T2" fmla="*/ 0 w 80"/>
                <a:gd name="T3" fmla="*/ 17 h 55"/>
                <a:gd name="T4" fmla="*/ 7 w 80"/>
                <a:gd name="T5" fmla="*/ 0 h 55"/>
                <a:gd name="T6" fmla="*/ 80 w 80"/>
                <a:gd name="T7" fmla="*/ 41 h 55"/>
                <a:gd name="T8" fmla="*/ 73 w 80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5">
                  <a:moveTo>
                    <a:pt x="73" y="55"/>
                  </a:moveTo>
                  <a:lnTo>
                    <a:pt x="0" y="17"/>
                  </a:lnTo>
                  <a:lnTo>
                    <a:pt x="7" y="0"/>
                  </a:lnTo>
                  <a:lnTo>
                    <a:pt x="80" y="41"/>
                  </a:lnTo>
                  <a:lnTo>
                    <a:pt x="73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6" name="Freeform 97">
              <a:extLst>
                <a:ext uri="{FF2B5EF4-FFF2-40B4-BE49-F238E27FC236}">
                  <a16:creationId xmlns:a16="http://schemas.microsoft.com/office/drawing/2014/main" id="{012A7958-BEF4-A69E-9897-A62014317671}"/>
                </a:ext>
              </a:extLst>
            </p:cNvPr>
            <p:cNvSpPr/>
            <p:nvPr/>
          </p:nvSpPr>
          <p:spPr bwMode="auto">
            <a:xfrm>
              <a:off x="1514476" y="4024313"/>
              <a:ext cx="131763" cy="93663"/>
            </a:xfrm>
            <a:custGeom>
              <a:avLst/>
              <a:gdLst>
                <a:gd name="T0" fmla="*/ 76 w 83"/>
                <a:gd name="T1" fmla="*/ 59 h 59"/>
                <a:gd name="T2" fmla="*/ 0 w 83"/>
                <a:gd name="T3" fmla="*/ 14 h 59"/>
                <a:gd name="T4" fmla="*/ 7 w 83"/>
                <a:gd name="T5" fmla="*/ 0 h 59"/>
                <a:gd name="T6" fmla="*/ 83 w 83"/>
                <a:gd name="T7" fmla="*/ 45 h 59"/>
                <a:gd name="T8" fmla="*/ 76 w 83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9">
                  <a:moveTo>
                    <a:pt x="76" y="5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83" y="45"/>
                  </a:lnTo>
                  <a:lnTo>
                    <a:pt x="76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7" name="Freeform 98">
              <a:extLst>
                <a:ext uri="{FF2B5EF4-FFF2-40B4-BE49-F238E27FC236}">
                  <a16:creationId xmlns:a16="http://schemas.microsoft.com/office/drawing/2014/main" id="{6CE7ADC6-C7F4-749D-17BD-1FEBDE347CB1}"/>
                </a:ext>
              </a:extLst>
            </p:cNvPr>
            <p:cNvSpPr/>
            <p:nvPr/>
          </p:nvSpPr>
          <p:spPr bwMode="auto">
            <a:xfrm>
              <a:off x="1547813" y="3517900"/>
              <a:ext cx="230188" cy="138113"/>
            </a:xfrm>
            <a:custGeom>
              <a:avLst/>
              <a:gdLst>
                <a:gd name="T0" fmla="*/ 135 w 145"/>
                <a:gd name="T1" fmla="*/ 87 h 87"/>
                <a:gd name="T2" fmla="*/ 0 w 145"/>
                <a:gd name="T3" fmla="*/ 14 h 87"/>
                <a:gd name="T4" fmla="*/ 7 w 145"/>
                <a:gd name="T5" fmla="*/ 0 h 87"/>
                <a:gd name="T6" fmla="*/ 145 w 145"/>
                <a:gd name="T7" fmla="*/ 73 h 87"/>
                <a:gd name="T8" fmla="*/ 135 w 145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7">
                  <a:moveTo>
                    <a:pt x="135" y="87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145" y="73"/>
                  </a:lnTo>
                  <a:lnTo>
                    <a:pt x="1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8" name="Freeform 99">
              <a:extLst>
                <a:ext uri="{FF2B5EF4-FFF2-40B4-BE49-F238E27FC236}">
                  <a16:creationId xmlns:a16="http://schemas.microsoft.com/office/drawing/2014/main" id="{ABE81F6D-5A7A-2C07-35BF-3F30DF322FEB}"/>
                </a:ext>
              </a:extLst>
            </p:cNvPr>
            <p:cNvSpPr/>
            <p:nvPr/>
          </p:nvSpPr>
          <p:spPr bwMode="auto">
            <a:xfrm>
              <a:off x="1306513" y="3981450"/>
              <a:ext cx="225425" cy="142875"/>
            </a:xfrm>
            <a:custGeom>
              <a:avLst/>
              <a:gdLst>
                <a:gd name="T0" fmla="*/ 135 w 142"/>
                <a:gd name="T1" fmla="*/ 90 h 90"/>
                <a:gd name="T2" fmla="*/ 0 w 142"/>
                <a:gd name="T3" fmla="*/ 17 h 90"/>
                <a:gd name="T4" fmla="*/ 7 w 142"/>
                <a:gd name="T5" fmla="*/ 0 h 90"/>
                <a:gd name="T6" fmla="*/ 142 w 142"/>
                <a:gd name="T7" fmla="*/ 72 h 90"/>
                <a:gd name="T8" fmla="*/ 135 w 142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35" y="90"/>
                  </a:moveTo>
                  <a:lnTo>
                    <a:pt x="0" y="17"/>
                  </a:lnTo>
                  <a:lnTo>
                    <a:pt x="7" y="0"/>
                  </a:lnTo>
                  <a:lnTo>
                    <a:pt x="142" y="72"/>
                  </a:lnTo>
                  <a:lnTo>
                    <a:pt x="13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49" name="Freeform 100">
              <a:extLst>
                <a:ext uri="{FF2B5EF4-FFF2-40B4-BE49-F238E27FC236}">
                  <a16:creationId xmlns:a16="http://schemas.microsoft.com/office/drawing/2014/main" id="{5097CA0C-8822-7266-F821-4C1817D54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8926" y="3952875"/>
              <a:ext cx="60325" cy="77788"/>
            </a:xfrm>
            <a:custGeom>
              <a:avLst/>
              <a:gdLst>
                <a:gd name="T0" fmla="*/ 5 w 11"/>
                <a:gd name="T1" fmla="*/ 14 h 14"/>
                <a:gd name="T2" fmla="*/ 5 w 11"/>
                <a:gd name="T3" fmla="*/ 14 h 14"/>
                <a:gd name="T4" fmla="*/ 2 w 11"/>
                <a:gd name="T5" fmla="*/ 12 h 14"/>
                <a:gd name="T6" fmla="*/ 0 w 11"/>
                <a:gd name="T7" fmla="*/ 6 h 14"/>
                <a:gd name="T8" fmla="*/ 6 w 11"/>
                <a:gd name="T9" fmla="*/ 0 h 14"/>
                <a:gd name="T10" fmla="*/ 7 w 11"/>
                <a:gd name="T11" fmla="*/ 0 h 14"/>
                <a:gd name="T12" fmla="*/ 11 w 11"/>
                <a:gd name="T13" fmla="*/ 3 h 14"/>
                <a:gd name="T14" fmla="*/ 11 w 11"/>
                <a:gd name="T15" fmla="*/ 8 h 14"/>
                <a:gd name="T16" fmla="*/ 5 w 11"/>
                <a:gd name="T17" fmla="*/ 14 h 14"/>
                <a:gd name="T18" fmla="*/ 6 w 11"/>
                <a:gd name="T19" fmla="*/ 5 h 14"/>
                <a:gd name="T20" fmla="*/ 5 w 11"/>
                <a:gd name="T21" fmla="*/ 7 h 14"/>
                <a:gd name="T22" fmla="*/ 5 w 11"/>
                <a:gd name="T23" fmla="*/ 9 h 14"/>
                <a:gd name="T24" fmla="*/ 6 w 11"/>
                <a:gd name="T25" fmla="*/ 7 h 14"/>
                <a:gd name="T26" fmla="*/ 6 w 11"/>
                <a:gd name="T2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4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2" y="13"/>
                    <a:pt x="2" y="12"/>
                  </a:cubicBezTo>
                  <a:cubicBezTo>
                    <a:pt x="0" y="10"/>
                    <a:pt x="0" y="8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0" y="1"/>
                    <a:pt x="11" y="3"/>
                  </a:cubicBezTo>
                  <a:cubicBezTo>
                    <a:pt x="11" y="5"/>
                    <a:pt x="11" y="6"/>
                    <a:pt x="11" y="8"/>
                  </a:cubicBezTo>
                  <a:cubicBezTo>
                    <a:pt x="10" y="11"/>
                    <a:pt x="8" y="14"/>
                    <a:pt x="5" y="14"/>
                  </a:cubicBezTo>
                  <a:close/>
                  <a:moveTo>
                    <a:pt x="6" y="5"/>
                  </a:moveTo>
                  <a:cubicBezTo>
                    <a:pt x="6" y="5"/>
                    <a:pt x="5" y="6"/>
                    <a:pt x="5" y="7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6" y="6"/>
                    <a:pt x="6" y="6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0" name="Freeform 101">
              <a:extLst>
                <a:ext uri="{FF2B5EF4-FFF2-40B4-BE49-F238E27FC236}">
                  <a16:creationId xmlns:a16="http://schemas.microsoft.com/office/drawing/2014/main" id="{0B5847A3-3FAD-4466-B75C-464DB1D14362}"/>
                </a:ext>
              </a:extLst>
            </p:cNvPr>
            <p:cNvSpPr/>
            <p:nvPr/>
          </p:nvSpPr>
          <p:spPr bwMode="auto">
            <a:xfrm>
              <a:off x="1641476" y="5264150"/>
              <a:ext cx="241300" cy="566738"/>
            </a:xfrm>
            <a:custGeom>
              <a:avLst/>
              <a:gdLst>
                <a:gd name="T0" fmla="*/ 4 w 44"/>
                <a:gd name="T1" fmla="*/ 103 h 103"/>
                <a:gd name="T2" fmla="*/ 0 w 44"/>
                <a:gd name="T3" fmla="*/ 99 h 103"/>
                <a:gd name="T4" fmla="*/ 11 w 44"/>
                <a:gd name="T5" fmla="*/ 79 h 103"/>
                <a:gd name="T6" fmla="*/ 14 w 44"/>
                <a:gd name="T7" fmla="*/ 43 h 103"/>
                <a:gd name="T8" fmla="*/ 15 w 44"/>
                <a:gd name="T9" fmla="*/ 35 h 103"/>
                <a:gd name="T10" fmla="*/ 21 w 44"/>
                <a:gd name="T11" fmla="*/ 13 h 103"/>
                <a:gd name="T12" fmla="*/ 38 w 44"/>
                <a:gd name="T13" fmla="*/ 2 h 103"/>
                <a:gd name="T14" fmla="*/ 41 w 44"/>
                <a:gd name="T15" fmla="*/ 0 h 103"/>
                <a:gd name="T16" fmla="*/ 44 w 44"/>
                <a:gd name="T17" fmla="*/ 4 h 103"/>
                <a:gd name="T18" fmla="*/ 40 w 44"/>
                <a:gd name="T19" fmla="*/ 6 h 103"/>
                <a:gd name="T20" fmla="*/ 25 w 44"/>
                <a:gd name="T21" fmla="*/ 16 h 103"/>
                <a:gd name="T22" fmla="*/ 19 w 44"/>
                <a:gd name="T23" fmla="*/ 35 h 103"/>
                <a:gd name="T24" fmla="*/ 19 w 44"/>
                <a:gd name="T25" fmla="*/ 43 h 103"/>
                <a:gd name="T26" fmla="*/ 16 w 44"/>
                <a:gd name="T27" fmla="*/ 79 h 103"/>
                <a:gd name="T28" fmla="*/ 4 w 44"/>
                <a:gd name="T2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103">
                  <a:moveTo>
                    <a:pt x="4" y="103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6" y="92"/>
                    <a:pt x="10" y="87"/>
                    <a:pt x="11" y="79"/>
                  </a:cubicBezTo>
                  <a:cubicBezTo>
                    <a:pt x="12" y="69"/>
                    <a:pt x="13" y="55"/>
                    <a:pt x="14" y="43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28"/>
                    <a:pt x="16" y="20"/>
                    <a:pt x="21" y="13"/>
                  </a:cubicBezTo>
                  <a:cubicBezTo>
                    <a:pt x="24" y="8"/>
                    <a:pt x="32" y="4"/>
                    <a:pt x="38" y="2"/>
                  </a:cubicBezTo>
                  <a:cubicBezTo>
                    <a:pt x="39" y="1"/>
                    <a:pt x="40" y="1"/>
                    <a:pt x="41" y="0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5"/>
                    <a:pt x="41" y="6"/>
                    <a:pt x="40" y="6"/>
                  </a:cubicBezTo>
                  <a:cubicBezTo>
                    <a:pt x="35" y="9"/>
                    <a:pt x="28" y="12"/>
                    <a:pt x="25" y="16"/>
                  </a:cubicBezTo>
                  <a:cubicBezTo>
                    <a:pt x="21" y="21"/>
                    <a:pt x="20" y="29"/>
                    <a:pt x="19" y="35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55"/>
                    <a:pt x="17" y="70"/>
                    <a:pt x="16" y="79"/>
                  </a:cubicBezTo>
                  <a:cubicBezTo>
                    <a:pt x="15" y="88"/>
                    <a:pt x="10" y="95"/>
                    <a:pt x="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593F7125-3D39-FBB6-B795-CBC39F545193}"/>
                </a:ext>
              </a:extLst>
            </p:cNvPr>
            <p:cNvSpPr/>
            <p:nvPr/>
          </p:nvSpPr>
          <p:spPr bwMode="auto">
            <a:xfrm>
              <a:off x="1822451" y="5021263"/>
              <a:ext cx="725488" cy="1035050"/>
            </a:xfrm>
            <a:custGeom>
              <a:avLst/>
              <a:gdLst>
                <a:gd name="T0" fmla="*/ 13 w 132"/>
                <a:gd name="T1" fmla="*/ 188 h 188"/>
                <a:gd name="T2" fmla="*/ 9 w 132"/>
                <a:gd name="T3" fmla="*/ 185 h 188"/>
                <a:gd name="T4" fmla="*/ 32 w 132"/>
                <a:gd name="T5" fmla="*/ 163 h 188"/>
                <a:gd name="T6" fmla="*/ 41 w 132"/>
                <a:gd name="T7" fmla="*/ 157 h 188"/>
                <a:gd name="T8" fmla="*/ 67 w 132"/>
                <a:gd name="T9" fmla="*/ 139 h 188"/>
                <a:gd name="T10" fmla="*/ 127 w 132"/>
                <a:gd name="T11" fmla="*/ 78 h 188"/>
                <a:gd name="T12" fmla="*/ 121 w 132"/>
                <a:gd name="T13" fmla="*/ 71 h 188"/>
                <a:gd name="T14" fmla="*/ 104 w 132"/>
                <a:gd name="T15" fmla="*/ 75 h 188"/>
                <a:gd name="T16" fmla="*/ 90 w 132"/>
                <a:gd name="T17" fmla="*/ 85 h 188"/>
                <a:gd name="T18" fmla="*/ 68 w 132"/>
                <a:gd name="T19" fmla="*/ 100 h 188"/>
                <a:gd name="T20" fmla="*/ 67 w 132"/>
                <a:gd name="T21" fmla="*/ 101 h 188"/>
                <a:gd name="T22" fmla="*/ 66 w 132"/>
                <a:gd name="T23" fmla="*/ 101 h 188"/>
                <a:gd name="T24" fmla="*/ 37 w 132"/>
                <a:gd name="T25" fmla="*/ 65 h 188"/>
                <a:gd name="T26" fmla="*/ 52 w 132"/>
                <a:gd name="T27" fmla="*/ 28 h 188"/>
                <a:gd name="T28" fmla="*/ 73 w 132"/>
                <a:gd name="T29" fmla="*/ 25 h 188"/>
                <a:gd name="T30" fmla="*/ 94 w 132"/>
                <a:gd name="T31" fmla="*/ 23 h 188"/>
                <a:gd name="T32" fmla="*/ 104 w 132"/>
                <a:gd name="T33" fmla="*/ 12 h 188"/>
                <a:gd name="T34" fmla="*/ 105 w 132"/>
                <a:gd name="T35" fmla="*/ 7 h 188"/>
                <a:gd name="T36" fmla="*/ 46 w 132"/>
                <a:gd name="T37" fmla="*/ 8 h 188"/>
                <a:gd name="T38" fmla="*/ 4 w 132"/>
                <a:gd name="T39" fmla="*/ 58 h 188"/>
                <a:gd name="T40" fmla="*/ 0 w 132"/>
                <a:gd name="T41" fmla="*/ 55 h 188"/>
                <a:gd name="T42" fmla="*/ 43 w 132"/>
                <a:gd name="T43" fmla="*/ 4 h 188"/>
                <a:gd name="T44" fmla="*/ 105 w 132"/>
                <a:gd name="T45" fmla="*/ 2 h 188"/>
                <a:gd name="T46" fmla="*/ 109 w 132"/>
                <a:gd name="T47" fmla="*/ 3 h 188"/>
                <a:gd name="T48" fmla="*/ 109 w 132"/>
                <a:gd name="T49" fmla="*/ 14 h 188"/>
                <a:gd name="T50" fmla="*/ 96 w 132"/>
                <a:gd name="T51" fmla="*/ 27 h 188"/>
                <a:gd name="T52" fmla="*/ 73 w 132"/>
                <a:gd name="T53" fmla="*/ 30 h 188"/>
                <a:gd name="T54" fmla="*/ 55 w 132"/>
                <a:gd name="T55" fmla="*/ 32 h 188"/>
                <a:gd name="T56" fmla="*/ 42 w 132"/>
                <a:gd name="T57" fmla="*/ 65 h 188"/>
                <a:gd name="T58" fmla="*/ 66 w 132"/>
                <a:gd name="T59" fmla="*/ 96 h 188"/>
                <a:gd name="T60" fmla="*/ 87 w 132"/>
                <a:gd name="T61" fmla="*/ 81 h 188"/>
                <a:gd name="T62" fmla="*/ 101 w 132"/>
                <a:gd name="T63" fmla="*/ 71 h 188"/>
                <a:gd name="T64" fmla="*/ 123 w 132"/>
                <a:gd name="T65" fmla="*/ 67 h 188"/>
                <a:gd name="T66" fmla="*/ 132 w 132"/>
                <a:gd name="T67" fmla="*/ 78 h 188"/>
                <a:gd name="T68" fmla="*/ 132 w 132"/>
                <a:gd name="T69" fmla="*/ 79 h 188"/>
                <a:gd name="T70" fmla="*/ 132 w 132"/>
                <a:gd name="T71" fmla="*/ 80 h 188"/>
                <a:gd name="T72" fmla="*/ 70 w 132"/>
                <a:gd name="T73" fmla="*/ 143 h 188"/>
                <a:gd name="T74" fmla="*/ 44 w 132"/>
                <a:gd name="T75" fmla="*/ 161 h 188"/>
                <a:gd name="T76" fmla="*/ 35 w 132"/>
                <a:gd name="T77" fmla="*/ 167 h 188"/>
                <a:gd name="T78" fmla="*/ 13 w 132"/>
                <a:gd name="T7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88">
                  <a:moveTo>
                    <a:pt x="13" y="188"/>
                  </a:moveTo>
                  <a:cubicBezTo>
                    <a:pt x="9" y="185"/>
                    <a:pt x="9" y="185"/>
                    <a:pt x="9" y="185"/>
                  </a:cubicBezTo>
                  <a:cubicBezTo>
                    <a:pt x="10" y="184"/>
                    <a:pt x="25" y="168"/>
                    <a:pt x="32" y="163"/>
                  </a:cubicBezTo>
                  <a:cubicBezTo>
                    <a:pt x="34" y="162"/>
                    <a:pt x="37" y="159"/>
                    <a:pt x="41" y="157"/>
                  </a:cubicBezTo>
                  <a:cubicBezTo>
                    <a:pt x="50" y="151"/>
                    <a:pt x="62" y="143"/>
                    <a:pt x="67" y="139"/>
                  </a:cubicBezTo>
                  <a:cubicBezTo>
                    <a:pt x="77" y="130"/>
                    <a:pt x="122" y="86"/>
                    <a:pt x="127" y="78"/>
                  </a:cubicBezTo>
                  <a:cubicBezTo>
                    <a:pt x="126" y="75"/>
                    <a:pt x="124" y="72"/>
                    <a:pt x="121" y="71"/>
                  </a:cubicBezTo>
                  <a:cubicBezTo>
                    <a:pt x="116" y="69"/>
                    <a:pt x="108" y="72"/>
                    <a:pt x="104" y="75"/>
                  </a:cubicBezTo>
                  <a:cubicBezTo>
                    <a:pt x="101" y="77"/>
                    <a:pt x="96" y="81"/>
                    <a:pt x="90" y="85"/>
                  </a:cubicBezTo>
                  <a:cubicBezTo>
                    <a:pt x="81" y="91"/>
                    <a:pt x="70" y="99"/>
                    <a:pt x="68" y="100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36" y="92"/>
                    <a:pt x="36" y="71"/>
                    <a:pt x="37" y="65"/>
                  </a:cubicBezTo>
                  <a:cubicBezTo>
                    <a:pt x="38" y="63"/>
                    <a:pt x="49" y="31"/>
                    <a:pt x="52" y="28"/>
                  </a:cubicBezTo>
                  <a:cubicBezTo>
                    <a:pt x="53" y="27"/>
                    <a:pt x="54" y="27"/>
                    <a:pt x="73" y="25"/>
                  </a:cubicBezTo>
                  <a:cubicBezTo>
                    <a:pt x="81" y="24"/>
                    <a:pt x="92" y="23"/>
                    <a:pt x="94" y="23"/>
                  </a:cubicBezTo>
                  <a:cubicBezTo>
                    <a:pt x="98" y="22"/>
                    <a:pt x="102" y="17"/>
                    <a:pt x="104" y="12"/>
                  </a:cubicBezTo>
                  <a:cubicBezTo>
                    <a:pt x="105" y="10"/>
                    <a:pt x="105" y="8"/>
                    <a:pt x="105" y="7"/>
                  </a:cubicBezTo>
                  <a:cubicBezTo>
                    <a:pt x="97" y="5"/>
                    <a:pt x="50" y="5"/>
                    <a:pt x="46" y="8"/>
                  </a:cubicBezTo>
                  <a:cubicBezTo>
                    <a:pt x="30" y="23"/>
                    <a:pt x="10" y="50"/>
                    <a:pt x="4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" y="47"/>
                    <a:pt x="26" y="20"/>
                    <a:pt x="43" y="4"/>
                  </a:cubicBezTo>
                  <a:cubicBezTo>
                    <a:pt x="48" y="0"/>
                    <a:pt x="98" y="1"/>
                    <a:pt x="105" y="2"/>
                  </a:cubicBezTo>
                  <a:cubicBezTo>
                    <a:pt x="107" y="2"/>
                    <a:pt x="108" y="2"/>
                    <a:pt x="109" y="3"/>
                  </a:cubicBezTo>
                  <a:cubicBezTo>
                    <a:pt x="110" y="6"/>
                    <a:pt x="111" y="10"/>
                    <a:pt x="109" y="14"/>
                  </a:cubicBezTo>
                  <a:cubicBezTo>
                    <a:pt x="107" y="19"/>
                    <a:pt x="102" y="26"/>
                    <a:pt x="96" y="27"/>
                  </a:cubicBezTo>
                  <a:cubicBezTo>
                    <a:pt x="93" y="28"/>
                    <a:pt x="85" y="29"/>
                    <a:pt x="73" y="30"/>
                  </a:cubicBezTo>
                  <a:cubicBezTo>
                    <a:pt x="66" y="31"/>
                    <a:pt x="58" y="32"/>
                    <a:pt x="55" y="32"/>
                  </a:cubicBezTo>
                  <a:cubicBezTo>
                    <a:pt x="53" y="36"/>
                    <a:pt x="43" y="63"/>
                    <a:pt x="42" y="65"/>
                  </a:cubicBezTo>
                  <a:cubicBezTo>
                    <a:pt x="41" y="72"/>
                    <a:pt x="41" y="88"/>
                    <a:pt x="66" y="96"/>
                  </a:cubicBezTo>
                  <a:cubicBezTo>
                    <a:pt x="69" y="93"/>
                    <a:pt x="77" y="88"/>
                    <a:pt x="87" y="81"/>
                  </a:cubicBezTo>
                  <a:cubicBezTo>
                    <a:pt x="93" y="77"/>
                    <a:pt x="98" y="73"/>
                    <a:pt x="101" y="71"/>
                  </a:cubicBezTo>
                  <a:cubicBezTo>
                    <a:pt x="107" y="67"/>
                    <a:pt x="116" y="64"/>
                    <a:pt x="123" y="67"/>
                  </a:cubicBezTo>
                  <a:cubicBezTo>
                    <a:pt x="126" y="68"/>
                    <a:pt x="130" y="71"/>
                    <a:pt x="132" y="78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32" y="80"/>
                    <a:pt x="132" y="80"/>
                    <a:pt x="132" y="80"/>
                  </a:cubicBezTo>
                  <a:cubicBezTo>
                    <a:pt x="129" y="86"/>
                    <a:pt x="78" y="136"/>
                    <a:pt x="70" y="143"/>
                  </a:cubicBezTo>
                  <a:cubicBezTo>
                    <a:pt x="65" y="147"/>
                    <a:pt x="53" y="155"/>
                    <a:pt x="44" y="161"/>
                  </a:cubicBezTo>
                  <a:cubicBezTo>
                    <a:pt x="40" y="164"/>
                    <a:pt x="37" y="166"/>
                    <a:pt x="35" y="167"/>
                  </a:cubicBezTo>
                  <a:cubicBezTo>
                    <a:pt x="28" y="172"/>
                    <a:pt x="14" y="187"/>
                    <a:pt x="13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2" name="Freeform 103">
              <a:extLst>
                <a:ext uri="{FF2B5EF4-FFF2-40B4-BE49-F238E27FC236}">
                  <a16:creationId xmlns:a16="http://schemas.microsoft.com/office/drawing/2014/main" id="{CD8A83E9-E8E5-B8F7-2CD2-71B855ACFE36}"/>
                </a:ext>
              </a:extLst>
            </p:cNvPr>
            <p:cNvSpPr/>
            <p:nvPr/>
          </p:nvSpPr>
          <p:spPr bwMode="auto">
            <a:xfrm>
              <a:off x="2081213" y="5213350"/>
              <a:ext cx="307975" cy="220663"/>
            </a:xfrm>
            <a:custGeom>
              <a:avLst/>
              <a:gdLst>
                <a:gd name="T0" fmla="*/ 56 w 56"/>
                <a:gd name="T1" fmla="*/ 40 h 40"/>
                <a:gd name="T2" fmla="*/ 51 w 56"/>
                <a:gd name="T3" fmla="*/ 39 h 40"/>
                <a:gd name="T4" fmla="*/ 48 w 56"/>
                <a:gd name="T5" fmla="*/ 28 h 40"/>
                <a:gd name="T6" fmla="*/ 36 w 56"/>
                <a:gd name="T7" fmla="*/ 18 h 40"/>
                <a:gd name="T8" fmla="*/ 24 w 56"/>
                <a:gd name="T9" fmla="*/ 7 h 40"/>
                <a:gd name="T10" fmla="*/ 4 w 56"/>
                <a:gd name="T11" fmla="*/ 9 h 40"/>
                <a:gd name="T12" fmla="*/ 1 w 56"/>
                <a:gd name="T13" fmla="*/ 10 h 40"/>
                <a:gd name="T14" fmla="*/ 0 w 56"/>
                <a:gd name="T15" fmla="*/ 5 h 40"/>
                <a:gd name="T16" fmla="*/ 3 w 56"/>
                <a:gd name="T17" fmla="*/ 4 h 40"/>
                <a:gd name="T18" fmla="*/ 28 w 56"/>
                <a:gd name="T19" fmla="*/ 3 h 40"/>
                <a:gd name="T20" fmla="*/ 40 w 56"/>
                <a:gd name="T21" fmla="*/ 14 h 40"/>
                <a:gd name="T22" fmla="*/ 52 w 56"/>
                <a:gd name="T23" fmla="*/ 26 h 40"/>
                <a:gd name="T24" fmla="*/ 56 w 56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40">
                  <a:moveTo>
                    <a:pt x="56" y="40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1" y="37"/>
                    <a:pt x="49" y="30"/>
                    <a:pt x="48" y="28"/>
                  </a:cubicBezTo>
                  <a:cubicBezTo>
                    <a:pt x="47" y="27"/>
                    <a:pt x="41" y="22"/>
                    <a:pt x="36" y="18"/>
                  </a:cubicBezTo>
                  <a:cubicBezTo>
                    <a:pt x="31" y="13"/>
                    <a:pt x="26" y="9"/>
                    <a:pt x="24" y="7"/>
                  </a:cubicBezTo>
                  <a:cubicBezTo>
                    <a:pt x="22" y="6"/>
                    <a:pt x="9" y="8"/>
                    <a:pt x="4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8" y="1"/>
                    <a:pt x="25" y="0"/>
                    <a:pt x="28" y="3"/>
                  </a:cubicBezTo>
                  <a:cubicBezTo>
                    <a:pt x="30" y="5"/>
                    <a:pt x="35" y="10"/>
                    <a:pt x="40" y="14"/>
                  </a:cubicBezTo>
                  <a:cubicBezTo>
                    <a:pt x="49" y="22"/>
                    <a:pt x="52" y="25"/>
                    <a:pt x="52" y="26"/>
                  </a:cubicBezTo>
                  <a:cubicBezTo>
                    <a:pt x="54" y="28"/>
                    <a:pt x="56" y="37"/>
                    <a:pt x="5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3" name="Freeform 104">
              <a:extLst>
                <a:ext uri="{FF2B5EF4-FFF2-40B4-BE49-F238E27FC236}">
                  <a16:creationId xmlns:a16="http://schemas.microsoft.com/office/drawing/2014/main" id="{470FFA41-AD2F-E48D-28F8-8150C44AED35}"/>
                </a:ext>
              </a:extLst>
            </p:cNvPr>
            <p:cNvSpPr/>
            <p:nvPr/>
          </p:nvSpPr>
          <p:spPr bwMode="auto">
            <a:xfrm>
              <a:off x="2036763" y="5356225"/>
              <a:ext cx="265113" cy="144463"/>
            </a:xfrm>
            <a:custGeom>
              <a:avLst/>
              <a:gdLst>
                <a:gd name="T0" fmla="*/ 44 w 48"/>
                <a:gd name="T1" fmla="*/ 26 h 26"/>
                <a:gd name="T2" fmla="*/ 43 w 48"/>
                <a:gd name="T3" fmla="*/ 22 h 26"/>
                <a:gd name="T4" fmla="*/ 42 w 48"/>
                <a:gd name="T5" fmla="*/ 17 h 26"/>
                <a:gd name="T6" fmla="*/ 40 w 48"/>
                <a:gd name="T7" fmla="*/ 15 h 26"/>
                <a:gd name="T8" fmla="*/ 26 w 48"/>
                <a:gd name="T9" fmla="*/ 5 h 26"/>
                <a:gd name="T10" fmla="*/ 3 w 48"/>
                <a:gd name="T11" fmla="*/ 10 h 26"/>
                <a:gd name="T12" fmla="*/ 1 w 48"/>
                <a:gd name="T13" fmla="*/ 11 h 26"/>
                <a:gd name="T14" fmla="*/ 0 w 48"/>
                <a:gd name="T15" fmla="*/ 6 h 26"/>
                <a:gd name="T16" fmla="*/ 1 w 48"/>
                <a:gd name="T17" fmla="*/ 6 h 26"/>
                <a:gd name="T18" fmla="*/ 26 w 48"/>
                <a:gd name="T19" fmla="*/ 0 h 26"/>
                <a:gd name="T20" fmla="*/ 26 w 48"/>
                <a:gd name="T21" fmla="*/ 0 h 26"/>
                <a:gd name="T22" fmla="*/ 27 w 48"/>
                <a:gd name="T23" fmla="*/ 0 h 26"/>
                <a:gd name="T24" fmla="*/ 43 w 48"/>
                <a:gd name="T25" fmla="*/ 11 h 26"/>
                <a:gd name="T26" fmla="*/ 46 w 48"/>
                <a:gd name="T27" fmla="*/ 14 h 26"/>
                <a:gd name="T28" fmla="*/ 46 w 48"/>
                <a:gd name="T29" fmla="*/ 14 h 26"/>
                <a:gd name="T30" fmla="*/ 47 w 48"/>
                <a:gd name="T31" fmla="*/ 15 h 26"/>
                <a:gd name="T32" fmla="*/ 48 w 48"/>
                <a:gd name="T33" fmla="*/ 21 h 26"/>
                <a:gd name="T34" fmla="*/ 48 w 48"/>
                <a:gd name="T35" fmla="*/ 24 h 26"/>
                <a:gd name="T36" fmla="*/ 44 w 48"/>
                <a:gd name="T3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6">
                  <a:moveTo>
                    <a:pt x="44" y="26"/>
                  </a:moveTo>
                  <a:cubicBezTo>
                    <a:pt x="44" y="25"/>
                    <a:pt x="43" y="24"/>
                    <a:pt x="43" y="22"/>
                  </a:cubicBezTo>
                  <a:cubicBezTo>
                    <a:pt x="43" y="21"/>
                    <a:pt x="42" y="18"/>
                    <a:pt x="42" y="17"/>
                  </a:cubicBezTo>
                  <a:cubicBezTo>
                    <a:pt x="41" y="16"/>
                    <a:pt x="41" y="16"/>
                    <a:pt x="40" y="15"/>
                  </a:cubicBezTo>
                  <a:cubicBezTo>
                    <a:pt x="36" y="12"/>
                    <a:pt x="30" y="7"/>
                    <a:pt x="26" y="5"/>
                  </a:cubicBezTo>
                  <a:cubicBezTo>
                    <a:pt x="18" y="7"/>
                    <a:pt x="10" y="8"/>
                    <a:pt x="3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4"/>
                    <a:pt x="17" y="2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2" y="3"/>
                    <a:pt x="38" y="8"/>
                    <a:pt x="43" y="11"/>
                  </a:cubicBezTo>
                  <a:cubicBezTo>
                    <a:pt x="44" y="12"/>
                    <a:pt x="45" y="13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8"/>
                    <a:pt x="48" y="21"/>
                  </a:cubicBezTo>
                  <a:cubicBezTo>
                    <a:pt x="48" y="23"/>
                    <a:pt x="48" y="24"/>
                    <a:pt x="48" y="24"/>
                  </a:cubicBezTo>
                  <a:lnTo>
                    <a:pt x="4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4" name="Freeform 105">
              <a:extLst>
                <a:ext uri="{FF2B5EF4-FFF2-40B4-BE49-F238E27FC236}">
                  <a16:creationId xmlns:a16="http://schemas.microsoft.com/office/drawing/2014/main" id="{20AC3F29-AF93-42F7-874C-67B2103A2533}"/>
                </a:ext>
              </a:extLst>
            </p:cNvPr>
            <p:cNvSpPr/>
            <p:nvPr/>
          </p:nvSpPr>
          <p:spPr bwMode="auto">
            <a:xfrm>
              <a:off x="2065338" y="5461000"/>
              <a:ext cx="103188" cy="82550"/>
            </a:xfrm>
            <a:custGeom>
              <a:avLst/>
              <a:gdLst>
                <a:gd name="T0" fmla="*/ 14 w 19"/>
                <a:gd name="T1" fmla="*/ 15 h 15"/>
                <a:gd name="T2" fmla="*/ 14 w 19"/>
                <a:gd name="T3" fmla="*/ 12 h 15"/>
                <a:gd name="T4" fmla="*/ 13 w 19"/>
                <a:gd name="T5" fmla="*/ 5 h 15"/>
                <a:gd name="T6" fmla="*/ 11 w 19"/>
                <a:gd name="T7" fmla="*/ 5 h 15"/>
                <a:gd name="T8" fmla="*/ 0 w 19"/>
                <a:gd name="T9" fmla="*/ 6 h 15"/>
                <a:gd name="T10" fmla="*/ 1 w 19"/>
                <a:gd name="T11" fmla="*/ 1 h 15"/>
                <a:gd name="T12" fmla="*/ 11 w 19"/>
                <a:gd name="T13" fmla="*/ 1 h 15"/>
                <a:gd name="T14" fmla="*/ 15 w 19"/>
                <a:gd name="T15" fmla="*/ 0 h 15"/>
                <a:gd name="T16" fmla="*/ 17 w 19"/>
                <a:gd name="T17" fmla="*/ 0 h 15"/>
                <a:gd name="T18" fmla="*/ 17 w 19"/>
                <a:gd name="T19" fmla="*/ 2 h 15"/>
                <a:gd name="T20" fmla="*/ 19 w 19"/>
                <a:gd name="T21" fmla="*/ 12 h 15"/>
                <a:gd name="T22" fmla="*/ 19 w 19"/>
                <a:gd name="T23" fmla="*/ 15 h 15"/>
                <a:gd name="T24" fmla="*/ 14 w 19"/>
                <a:gd name="T2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5">
                  <a:moveTo>
                    <a:pt x="14" y="15"/>
                  </a:moveTo>
                  <a:cubicBezTo>
                    <a:pt x="14" y="14"/>
                    <a:pt x="14" y="13"/>
                    <a:pt x="14" y="12"/>
                  </a:cubicBezTo>
                  <a:cubicBezTo>
                    <a:pt x="14" y="10"/>
                    <a:pt x="14" y="8"/>
                    <a:pt x="13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8" y="6"/>
                    <a:pt x="4" y="6"/>
                    <a:pt x="0" y="6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8" y="1"/>
                    <a:pt x="11" y="1"/>
                  </a:cubicBezTo>
                  <a:cubicBezTo>
                    <a:pt x="12" y="0"/>
                    <a:pt x="14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7"/>
                    <a:pt x="19" y="10"/>
                    <a:pt x="19" y="12"/>
                  </a:cubicBezTo>
                  <a:cubicBezTo>
                    <a:pt x="19" y="13"/>
                    <a:pt x="19" y="14"/>
                    <a:pt x="19" y="15"/>
                  </a:cubicBezTo>
                  <a:lnTo>
                    <a:pt x="1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D07F866A-74DA-8D78-7A64-0CBAA5DB26A5}"/>
                </a:ext>
              </a:extLst>
            </p:cNvPr>
            <p:cNvSpPr/>
            <p:nvPr/>
          </p:nvSpPr>
          <p:spPr bwMode="auto">
            <a:xfrm>
              <a:off x="2239963" y="5422900"/>
              <a:ext cx="33338" cy="98425"/>
            </a:xfrm>
            <a:custGeom>
              <a:avLst/>
              <a:gdLst>
                <a:gd name="T0" fmla="*/ 5 w 6"/>
                <a:gd name="T1" fmla="*/ 18 h 18"/>
                <a:gd name="T2" fmla="*/ 0 w 6"/>
                <a:gd name="T3" fmla="*/ 18 h 18"/>
                <a:gd name="T4" fmla="*/ 0 w 6"/>
                <a:gd name="T5" fmla="*/ 1 h 18"/>
                <a:gd name="T6" fmla="*/ 5 w 6"/>
                <a:gd name="T7" fmla="*/ 0 h 18"/>
                <a:gd name="T8" fmla="*/ 5 w 6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5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1" y="4"/>
                    <a:pt x="0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4"/>
                    <a:pt x="5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6" name="Freeform 107">
              <a:extLst>
                <a:ext uri="{FF2B5EF4-FFF2-40B4-BE49-F238E27FC236}">
                  <a16:creationId xmlns:a16="http://schemas.microsoft.com/office/drawing/2014/main" id="{7DB97AA5-C9F3-C38C-96AF-00D08FD1895D}"/>
                </a:ext>
              </a:extLst>
            </p:cNvPr>
            <p:cNvSpPr/>
            <p:nvPr/>
          </p:nvSpPr>
          <p:spPr bwMode="auto">
            <a:xfrm>
              <a:off x="1608138" y="5741988"/>
              <a:ext cx="385763" cy="347663"/>
            </a:xfrm>
            <a:custGeom>
              <a:avLst/>
              <a:gdLst>
                <a:gd name="T0" fmla="*/ 62 w 70"/>
                <a:gd name="T1" fmla="*/ 63 h 63"/>
                <a:gd name="T2" fmla="*/ 27 w 70"/>
                <a:gd name="T3" fmla="*/ 42 h 63"/>
                <a:gd name="T4" fmla="*/ 5 w 70"/>
                <a:gd name="T5" fmla="*/ 4 h 63"/>
                <a:gd name="T6" fmla="*/ 16 w 70"/>
                <a:gd name="T7" fmla="*/ 3 h 63"/>
                <a:gd name="T8" fmla="*/ 15 w 70"/>
                <a:gd name="T9" fmla="*/ 7 h 63"/>
                <a:gd name="T10" fmla="*/ 10 w 70"/>
                <a:gd name="T11" fmla="*/ 7 h 63"/>
                <a:gd name="T12" fmla="*/ 30 w 70"/>
                <a:gd name="T13" fmla="*/ 39 h 63"/>
                <a:gd name="T14" fmla="*/ 64 w 70"/>
                <a:gd name="T15" fmla="*/ 57 h 63"/>
                <a:gd name="T16" fmla="*/ 59 w 70"/>
                <a:gd name="T17" fmla="*/ 45 h 63"/>
                <a:gd name="T18" fmla="*/ 63 w 70"/>
                <a:gd name="T19" fmla="*/ 43 h 63"/>
                <a:gd name="T20" fmla="*/ 67 w 70"/>
                <a:gd name="T21" fmla="*/ 61 h 63"/>
                <a:gd name="T22" fmla="*/ 62 w 70"/>
                <a:gd name="T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63">
                  <a:moveTo>
                    <a:pt x="62" y="63"/>
                  </a:moveTo>
                  <a:cubicBezTo>
                    <a:pt x="53" y="63"/>
                    <a:pt x="39" y="53"/>
                    <a:pt x="27" y="42"/>
                  </a:cubicBezTo>
                  <a:cubicBezTo>
                    <a:pt x="13" y="29"/>
                    <a:pt x="0" y="13"/>
                    <a:pt x="5" y="4"/>
                  </a:cubicBezTo>
                  <a:cubicBezTo>
                    <a:pt x="7" y="2"/>
                    <a:pt x="9" y="0"/>
                    <a:pt x="16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6"/>
                    <a:pt x="10" y="6"/>
                    <a:pt x="10" y="7"/>
                  </a:cubicBezTo>
                  <a:cubicBezTo>
                    <a:pt x="7" y="10"/>
                    <a:pt x="13" y="23"/>
                    <a:pt x="30" y="39"/>
                  </a:cubicBezTo>
                  <a:cubicBezTo>
                    <a:pt x="49" y="55"/>
                    <a:pt x="62" y="59"/>
                    <a:pt x="64" y="57"/>
                  </a:cubicBezTo>
                  <a:cubicBezTo>
                    <a:pt x="64" y="56"/>
                    <a:pt x="64" y="52"/>
                    <a:pt x="59" y="45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9" y="51"/>
                    <a:pt x="70" y="57"/>
                    <a:pt x="67" y="61"/>
                  </a:cubicBezTo>
                  <a:cubicBezTo>
                    <a:pt x="66" y="62"/>
                    <a:pt x="64" y="63"/>
                    <a:pt x="6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7" name="Freeform 108">
              <a:extLst>
                <a:ext uri="{FF2B5EF4-FFF2-40B4-BE49-F238E27FC236}">
                  <a16:creationId xmlns:a16="http://schemas.microsoft.com/office/drawing/2014/main" id="{AFD81B2B-F25C-B535-7052-768A8DE9A1E1}"/>
                </a:ext>
              </a:extLst>
            </p:cNvPr>
            <p:cNvSpPr/>
            <p:nvPr/>
          </p:nvSpPr>
          <p:spPr bwMode="auto">
            <a:xfrm>
              <a:off x="1525588" y="5802313"/>
              <a:ext cx="439738" cy="396875"/>
            </a:xfrm>
            <a:custGeom>
              <a:avLst/>
              <a:gdLst>
                <a:gd name="T0" fmla="*/ 72 w 80"/>
                <a:gd name="T1" fmla="*/ 72 h 72"/>
                <a:gd name="T2" fmla="*/ 58 w 80"/>
                <a:gd name="T3" fmla="*/ 67 h 72"/>
                <a:gd name="T4" fmla="*/ 31 w 80"/>
                <a:gd name="T5" fmla="*/ 46 h 72"/>
                <a:gd name="T6" fmla="*/ 8 w 80"/>
                <a:gd name="T7" fmla="*/ 21 h 72"/>
                <a:gd name="T8" fmla="*/ 3 w 80"/>
                <a:gd name="T9" fmla="*/ 2 h 72"/>
                <a:gd name="T10" fmla="*/ 14 w 80"/>
                <a:gd name="T11" fmla="*/ 2 h 72"/>
                <a:gd name="T12" fmla="*/ 12 w 80"/>
                <a:gd name="T13" fmla="*/ 6 h 72"/>
                <a:gd name="T14" fmla="*/ 7 w 80"/>
                <a:gd name="T15" fmla="*/ 6 h 72"/>
                <a:gd name="T16" fmla="*/ 12 w 80"/>
                <a:gd name="T17" fmla="*/ 18 h 72"/>
                <a:gd name="T18" fmla="*/ 34 w 80"/>
                <a:gd name="T19" fmla="*/ 43 h 72"/>
                <a:gd name="T20" fmla="*/ 61 w 80"/>
                <a:gd name="T21" fmla="*/ 63 h 72"/>
                <a:gd name="T22" fmla="*/ 73 w 80"/>
                <a:gd name="T23" fmla="*/ 67 h 72"/>
                <a:gd name="T24" fmla="*/ 69 w 80"/>
                <a:gd name="T25" fmla="*/ 56 h 72"/>
                <a:gd name="T26" fmla="*/ 73 w 80"/>
                <a:gd name="T27" fmla="*/ 53 h 72"/>
                <a:gd name="T28" fmla="*/ 77 w 80"/>
                <a:gd name="T29" fmla="*/ 70 h 72"/>
                <a:gd name="T30" fmla="*/ 72 w 80"/>
                <a:gd name="T3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72">
                  <a:moveTo>
                    <a:pt x="72" y="72"/>
                  </a:moveTo>
                  <a:cubicBezTo>
                    <a:pt x="69" y="72"/>
                    <a:pt x="64" y="71"/>
                    <a:pt x="58" y="67"/>
                  </a:cubicBezTo>
                  <a:cubicBezTo>
                    <a:pt x="50" y="63"/>
                    <a:pt x="40" y="55"/>
                    <a:pt x="31" y="46"/>
                  </a:cubicBezTo>
                  <a:cubicBezTo>
                    <a:pt x="21" y="38"/>
                    <a:pt x="13" y="28"/>
                    <a:pt x="8" y="21"/>
                  </a:cubicBezTo>
                  <a:cubicBezTo>
                    <a:pt x="2" y="12"/>
                    <a:pt x="0" y="6"/>
                    <a:pt x="3" y="2"/>
                  </a:cubicBezTo>
                  <a:cubicBezTo>
                    <a:pt x="5" y="0"/>
                    <a:pt x="9" y="0"/>
                    <a:pt x="14" y="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5"/>
                    <a:pt x="7" y="5"/>
                    <a:pt x="7" y="6"/>
                  </a:cubicBezTo>
                  <a:cubicBezTo>
                    <a:pt x="7" y="6"/>
                    <a:pt x="6" y="9"/>
                    <a:pt x="12" y="18"/>
                  </a:cubicBezTo>
                  <a:cubicBezTo>
                    <a:pt x="17" y="25"/>
                    <a:pt x="25" y="34"/>
                    <a:pt x="34" y="43"/>
                  </a:cubicBezTo>
                  <a:cubicBezTo>
                    <a:pt x="44" y="51"/>
                    <a:pt x="53" y="58"/>
                    <a:pt x="61" y="63"/>
                  </a:cubicBezTo>
                  <a:cubicBezTo>
                    <a:pt x="70" y="68"/>
                    <a:pt x="73" y="67"/>
                    <a:pt x="73" y="67"/>
                  </a:cubicBezTo>
                  <a:cubicBezTo>
                    <a:pt x="74" y="67"/>
                    <a:pt x="74" y="64"/>
                    <a:pt x="69" y="56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9" y="62"/>
                    <a:pt x="80" y="67"/>
                    <a:pt x="77" y="70"/>
                  </a:cubicBezTo>
                  <a:cubicBezTo>
                    <a:pt x="76" y="72"/>
                    <a:pt x="74" y="72"/>
                    <a:pt x="7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8" name="Freeform 109">
              <a:extLst>
                <a:ext uri="{FF2B5EF4-FFF2-40B4-BE49-F238E27FC236}">
                  <a16:creationId xmlns:a16="http://schemas.microsoft.com/office/drawing/2014/main" id="{4A4C36E0-8FAF-B51F-4E53-CB9DD1442541}"/>
                </a:ext>
              </a:extLst>
            </p:cNvPr>
            <p:cNvSpPr/>
            <p:nvPr/>
          </p:nvSpPr>
          <p:spPr bwMode="auto">
            <a:xfrm>
              <a:off x="1552576" y="5764213"/>
              <a:ext cx="104775" cy="115888"/>
            </a:xfrm>
            <a:custGeom>
              <a:avLst/>
              <a:gdLst>
                <a:gd name="T0" fmla="*/ 11 w 66"/>
                <a:gd name="T1" fmla="*/ 73 h 73"/>
                <a:gd name="T2" fmla="*/ 0 w 66"/>
                <a:gd name="T3" fmla="*/ 59 h 73"/>
                <a:gd name="T4" fmla="*/ 56 w 66"/>
                <a:gd name="T5" fmla="*/ 0 h 73"/>
                <a:gd name="T6" fmla="*/ 66 w 66"/>
                <a:gd name="T7" fmla="*/ 10 h 73"/>
                <a:gd name="T8" fmla="*/ 11 w 66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3">
                  <a:moveTo>
                    <a:pt x="11" y="73"/>
                  </a:moveTo>
                  <a:lnTo>
                    <a:pt x="0" y="59"/>
                  </a:lnTo>
                  <a:lnTo>
                    <a:pt x="56" y="0"/>
                  </a:lnTo>
                  <a:lnTo>
                    <a:pt x="66" y="10"/>
                  </a:lnTo>
                  <a:lnTo>
                    <a:pt x="1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59" name="Freeform 110">
              <a:extLst>
                <a:ext uri="{FF2B5EF4-FFF2-40B4-BE49-F238E27FC236}">
                  <a16:creationId xmlns:a16="http://schemas.microsoft.com/office/drawing/2014/main" id="{811A4C68-31A1-7607-0FA7-FC7DEEBE2D38}"/>
                </a:ext>
              </a:extLst>
            </p:cNvPr>
            <p:cNvSpPr/>
            <p:nvPr/>
          </p:nvSpPr>
          <p:spPr bwMode="auto">
            <a:xfrm>
              <a:off x="1860551" y="6056313"/>
              <a:ext cx="115888" cy="120650"/>
            </a:xfrm>
            <a:custGeom>
              <a:avLst/>
              <a:gdLst>
                <a:gd name="T0" fmla="*/ 14 w 73"/>
                <a:gd name="T1" fmla="*/ 76 h 76"/>
                <a:gd name="T2" fmla="*/ 0 w 73"/>
                <a:gd name="T3" fmla="*/ 62 h 76"/>
                <a:gd name="T4" fmla="*/ 63 w 73"/>
                <a:gd name="T5" fmla="*/ 0 h 76"/>
                <a:gd name="T6" fmla="*/ 73 w 73"/>
                <a:gd name="T7" fmla="*/ 14 h 76"/>
                <a:gd name="T8" fmla="*/ 14 w 73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6">
                  <a:moveTo>
                    <a:pt x="14" y="76"/>
                  </a:moveTo>
                  <a:lnTo>
                    <a:pt x="0" y="62"/>
                  </a:lnTo>
                  <a:lnTo>
                    <a:pt x="63" y="0"/>
                  </a:lnTo>
                  <a:lnTo>
                    <a:pt x="73" y="14"/>
                  </a:lnTo>
                  <a:lnTo>
                    <a:pt x="1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0" name="Freeform 111">
              <a:extLst>
                <a:ext uri="{FF2B5EF4-FFF2-40B4-BE49-F238E27FC236}">
                  <a16:creationId xmlns:a16="http://schemas.microsoft.com/office/drawing/2014/main" id="{3C491279-9BA8-F4FB-9760-A397B47174D4}"/>
                </a:ext>
              </a:extLst>
            </p:cNvPr>
            <p:cNvSpPr/>
            <p:nvPr/>
          </p:nvSpPr>
          <p:spPr bwMode="auto">
            <a:xfrm>
              <a:off x="1377951" y="5819775"/>
              <a:ext cx="180975" cy="203200"/>
            </a:xfrm>
            <a:custGeom>
              <a:avLst/>
              <a:gdLst>
                <a:gd name="T0" fmla="*/ 10 w 114"/>
                <a:gd name="T1" fmla="*/ 128 h 128"/>
                <a:gd name="T2" fmla="*/ 0 w 114"/>
                <a:gd name="T3" fmla="*/ 114 h 128"/>
                <a:gd name="T4" fmla="*/ 104 w 114"/>
                <a:gd name="T5" fmla="*/ 0 h 128"/>
                <a:gd name="T6" fmla="*/ 114 w 114"/>
                <a:gd name="T7" fmla="*/ 14 h 128"/>
                <a:gd name="T8" fmla="*/ 10 w 114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28">
                  <a:moveTo>
                    <a:pt x="10" y="128"/>
                  </a:moveTo>
                  <a:lnTo>
                    <a:pt x="0" y="114"/>
                  </a:lnTo>
                  <a:lnTo>
                    <a:pt x="104" y="0"/>
                  </a:lnTo>
                  <a:lnTo>
                    <a:pt x="114" y="14"/>
                  </a:lnTo>
                  <a:lnTo>
                    <a:pt x="1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1" name="Freeform 112">
              <a:extLst>
                <a:ext uri="{FF2B5EF4-FFF2-40B4-BE49-F238E27FC236}">
                  <a16:creationId xmlns:a16="http://schemas.microsoft.com/office/drawing/2014/main" id="{6EA3AAB3-5EEA-9591-F6A5-16D67E93AC3D}"/>
                </a:ext>
              </a:extLst>
            </p:cNvPr>
            <p:cNvSpPr/>
            <p:nvPr/>
          </p:nvSpPr>
          <p:spPr bwMode="auto">
            <a:xfrm>
              <a:off x="1768476" y="6172200"/>
              <a:ext cx="185738" cy="196850"/>
            </a:xfrm>
            <a:custGeom>
              <a:avLst/>
              <a:gdLst>
                <a:gd name="T0" fmla="*/ 13 w 117"/>
                <a:gd name="T1" fmla="*/ 124 h 124"/>
                <a:gd name="T2" fmla="*/ 0 w 117"/>
                <a:gd name="T3" fmla="*/ 114 h 124"/>
                <a:gd name="T4" fmla="*/ 103 w 117"/>
                <a:gd name="T5" fmla="*/ 0 h 124"/>
                <a:gd name="T6" fmla="*/ 117 w 117"/>
                <a:gd name="T7" fmla="*/ 10 h 124"/>
                <a:gd name="T8" fmla="*/ 13 w 117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24">
                  <a:moveTo>
                    <a:pt x="13" y="124"/>
                  </a:moveTo>
                  <a:lnTo>
                    <a:pt x="0" y="114"/>
                  </a:lnTo>
                  <a:lnTo>
                    <a:pt x="103" y="0"/>
                  </a:lnTo>
                  <a:lnTo>
                    <a:pt x="117" y="10"/>
                  </a:lnTo>
                  <a:lnTo>
                    <a:pt x="13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2" name="Freeform 113">
              <a:extLst>
                <a:ext uri="{FF2B5EF4-FFF2-40B4-BE49-F238E27FC236}">
                  <a16:creationId xmlns:a16="http://schemas.microsoft.com/office/drawing/2014/main" id="{CAB555AF-9FBE-7FDE-5B7C-BF4DCA3DE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0226" y="6049963"/>
              <a:ext cx="88900" cy="71438"/>
            </a:xfrm>
            <a:custGeom>
              <a:avLst/>
              <a:gdLst>
                <a:gd name="T0" fmla="*/ 9 w 16"/>
                <a:gd name="T1" fmla="*/ 13 h 13"/>
                <a:gd name="T2" fmla="*/ 6 w 16"/>
                <a:gd name="T3" fmla="*/ 12 h 13"/>
                <a:gd name="T4" fmla="*/ 1 w 16"/>
                <a:gd name="T5" fmla="*/ 4 h 13"/>
                <a:gd name="T6" fmla="*/ 10 w 16"/>
                <a:gd name="T7" fmla="*/ 2 h 13"/>
                <a:gd name="T8" fmla="*/ 14 w 16"/>
                <a:gd name="T9" fmla="*/ 10 h 13"/>
                <a:gd name="T10" fmla="*/ 9 w 16"/>
                <a:gd name="T11" fmla="*/ 13 h 13"/>
                <a:gd name="T12" fmla="*/ 6 w 16"/>
                <a:gd name="T13" fmla="*/ 6 h 13"/>
                <a:gd name="T14" fmla="*/ 8 w 16"/>
                <a:gd name="T15" fmla="*/ 7 h 13"/>
                <a:gd name="T16" fmla="*/ 10 w 16"/>
                <a:gd name="T17" fmla="*/ 8 h 13"/>
                <a:gd name="T18" fmla="*/ 8 w 16"/>
                <a:gd name="T19" fmla="*/ 6 h 13"/>
                <a:gd name="T20" fmla="*/ 6 w 16"/>
                <a:gd name="T2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3">
                  <a:moveTo>
                    <a:pt x="9" y="13"/>
                  </a:moveTo>
                  <a:cubicBezTo>
                    <a:pt x="8" y="13"/>
                    <a:pt x="7" y="12"/>
                    <a:pt x="6" y="12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3" y="1"/>
                    <a:pt x="7" y="0"/>
                    <a:pt x="10" y="2"/>
                  </a:cubicBezTo>
                  <a:cubicBezTo>
                    <a:pt x="14" y="3"/>
                    <a:pt x="16" y="7"/>
                    <a:pt x="14" y="10"/>
                  </a:cubicBezTo>
                  <a:cubicBezTo>
                    <a:pt x="14" y="11"/>
                    <a:pt x="12" y="13"/>
                    <a:pt x="9" y="13"/>
                  </a:cubicBezTo>
                  <a:close/>
                  <a:moveTo>
                    <a:pt x="6" y="6"/>
                  </a:moveTo>
                  <a:cubicBezTo>
                    <a:pt x="6" y="6"/>
                    <a:pt x="7" y="7"/>
                    <a:pt x="8" y="7"/>
                  </a:cubicBezTo>
                  <a:cubicBezTo>
                    <a:pt x="8" y="8"/>
                    <a:pt x="9" y="8"/>
                    <a:pt x="10" y="8"/>
                  </a:cubicBezTo>
                  <a:cubicBezTo>
                    <a:pt x="9" y="7"/>
                    <a:pt x="9" y="7"/>
                    <a:pt x="8" y="6"/>
                  </a:cubicBezTo>
                  <a:cubicBezTo>
                    <a:pt x="7" y="6"/>
                    <a:pt x="7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3" name="Freeform 114">
              <a:extLst>
                <a:ext uri="{FF2B5EF4-FFF2-40B4-BE49-F238E27FC236}">
                  <a16:creationId xmlns:a16="http://schemas.microsoft.com/office/drawing/2014/main" id="{C65840DF-A9BE-625B-FEEF-35C6502D2FDE}"/>
                </a:ext>
              </a:extLst>
            </p:cNvPr>
            <p:cNvSpPr/>
            <p:nvPr/>
          </p:nvSpPr>
          <p:spPr bwMode="auto">
            <a:xfrm>
              <a:off x="2690813" y="4564063"/>
              <a:ext cx="39688" cy="209550"/>
            </a:xfrm>
            <a:custGeom>
              <a:avLst/>
              <a:gdLst>
                <a:gd name="T0" fmla="*/ 3 w 7"/>
                <a:gd name="T1" fmla="*/ 38 h 38"/>
                <a:gd name="T2" fmla="*/ 2 w 7"/>
                <a:gd name="T3" fmla="*/ 38 h 38"/>
                <a:gd name="T4" fmla="*/ 0 w 7"/>
                <a:gd name="T5" fmla="*/ 35 h 38"/>
                <a:gd name="T6" fmla="*/ 1 w 7"/>
                <a:gd name="T7" fmla="*/ 3 h 38"/>
                <a:gd name="T8" fmla="*/ 4 w 7"/>
                <a:gd name="T9" fmla="*/ 0 h 38"/>
                <a:gd name="T10" fmla="*/ 7 w 7"/>
                <a:gd name="T11" fmla="*/ 4 h 38"/>
                <a:gd name="T12" fmla="*/ 6 w 7"/>
                <a:gd name="T13" fmla="*/ 36 h 38"/>
                <a:gd name="T14" fmla="*/ 3 w 7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8">
                  <a:moveTo>
                    <a:pt x="3" y="38"/>
                  </a:moveTo>
                  <a:cubicBezTo>
                    <a:pt x="3" y="38"/>
                    <a:pt x="3" y="38"/>
                    <a:pt x="2" y="38"/>
                  </a:cubicBezTo>
                  <a:cubicBezTo>
                    <a:pt x="1" y="38"/>
                    <a:pt x="0" y="37"/>
                    <a:pt x="0" y="35"/>
                  </a:cubicBezTo>
                  <a:cubicBezTo>
                    <a:pt x="0" y="26"/>
                    <a:pt x="0" y="17"/>
                    <a:pt x="1" y="3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6" y="17"/>
                    <a:pt x="6" y="26"/>
                    <a:pt x="6" y="36"/>
                  </a:cubicBezTo>
                  <a:cubicBezTo>
                    <a:pt x="6" y="37"/>
                    <a:pt x="4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4" name="Freeform 115">
              <a:extLst>
                <a:ext uri="{FF2B5EF4-FFF2-40B4-BE49-F238E27FC236}">
                  <a16:creationId xmlns:a16="http://schemas.microsoft.com/office/drawing/2014/main" id="{206B8C88-0C42-F729-9DF2-EBAEB3BFDF56}"/>
                </a:ext>
              </a:extLst>
            </p:cNvPr>
            <p:cNvSpPr/>
            <p:nvPr/>
          </p:nvSpPr>
          <p:spPr bwMode="auto">
            <a:xfrm>
              <a:off x="2614613" y="4559300"/>
              <a:ext cx="198438" cy="42863"/>
            </a:xfrm>
            <a:custGeom>
              <a:avLst/>
              <a:gdLst>
                <a:gd name="T0" fmla="*/ 33 w 36"/>
                <a:gd name="T1" fmla="*/ 8 h 8"/>
                <a:gd name="T2" fmla="*/ 32 w 36"/>
                <a:gd name="T3" fmla="*/ 8 h 8"/>
                <a:gd name="T4" fmla="*/ 22 w 36"/>
                <a:gd name="T5" fmla="*/ 8 h 8"/>
                <a:gd name="T6" fmla="*/ 3 w 36"/>
                <a:gd name="T7" fmla="*/ 6 h 8"/>
                <a:gd name="T8" fmla="*/ 0 w 36"/>
                <a:gd name="T9" fmla="*/ 3 h 8"/>
                <a:gd name="T10" fmla="*/ 3 w 36"/>
                <a:gd name="T11" fmla="*/ 0 h 8"/>
                <a:gd name="T12" fmla="*/ 23 w 36"/>
                <a:gd name="T13" fmla="*/ 2 h 8"/>
                <a:gd name="T14" fmla="*/ 33 w 36"/>
                <a:gd name="T15" fmla="*/ 2 h 8"/>
                <a:gd name="T16" fmla="*/ 36 w 36"/>
                <a:gd name="T17" fmla="*/ 6 h 8"/>
                <a:gd name="T18" fmla="*/ 33 w 3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8">
                  <a:moveTo>
                    <a:pt x="33" y="8"/>
                  </a:moveTo>
                  <a:cubicBezTo>
                    <a:pt x="33" y="8"/>
                    <a:pt x="33" y="8"/>
                    <a:pt x="32" y="8"/>
                  </a:cubicBezTo>
                  <a:cubicBezTo>
                    <a:pt x="29" y="8"/>
                    <a:pt x="26" y="8"/>
                    <a:pt x="22" y="8"/>
                  </a:cubicBezTo>
                  <a:cubicBezTo>
                    <a:pt x="16" y="7"/>
                    <a:pt x="9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9" y="0"/>
                    <a:pt x="16" y="1"/>
                    <a:pt x="23" y="2"/>
                  </a:cubicBezTo>
                  <a:cubicBezTo>
                    <a:pt x="26" y="2"/>
                    <a:pt x="30" y="2"/>
                    <a:pt x="33" y="2"/>
                  </a:cubicBezTo>
                  <a:cubicBezTo>
                    <a:pt x="35" y="2"/>
                    <a:pt x="36" y="4"/>
                    <a:pt x="36" y="6"/>
                  </a:cubicBezTo>
                  <a:cubicBezTo>
                    <a:pt x="36" y="7"/>
                    <a:pt x="34" y="8"/>
                    <a:pt x="3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5" name="Freeform 116">
              <a:extLst>
                <a:ext uri="{FF2B5EF4-FFF2-40B4-BE49-F238E27FC236}">
                  <a16:creationId xmlns:a16="http://schemas.microsoft.com/office/drawing/2014/main" id="{5EC83F56-0506-3BBB-2882-91DFB49FBA9B}"/>
                </a:ext>
              </a:extLst>
            </p:cNvPr>
            <p:cNvSpPr/>
            <p:nvPr/>
          </p:nvSpPr>
          <p:spPr bwMode="auto">
            <a:xfrm>
              <a:off x="3152776" y="4987925"/>
              <a:ext cx="220663" cy="198438"/>
            </a:xfrm>
            <a:custGeom>
              <a:avLst/>
              <a:gdLst>
                <a:gd name="T0" fmla="*/ 38 w 40"/>
                <a:gd name="T1" fmla="*/ 36 h 36"/>
                <a:gd name="T2" fmla="*/ 36 w 40"/>
                <a:gd name="T3" fmla="*/ 34 h 36"/>
                <a:gd name="T4" fmla="*/ 34 w 40"/>
                <a:gd name="T5" fmla="*/ 23 h 36"/>
                <a:gd name="T6" fmla="*/ 31 w 40"/>
                <a:gd name="T7" fmla="*/ 11 h 36"/>
                <a:gd name="T8" fmla="*/ 26 w 40"/>
                <a:gd name="T9" fmla="*/ 23 h 36"/>
                <a:gd name="T10" fmla="*/ 21 w 40"/>
                <a:gd name="T11" fmla="*/ 33 h 36"/>
                <a:gd name="T12" fmla="*/ 19 w 40"/>
                <a:gd name="T13" fmla="*/ 34 h 36"/>
                <a:gd name="T14" fmla="*/ 18 w 40"/>
                <a:gd name="T15" fmla="*/ 33 h 36"/>
                <a:gd name="T16" fmla="*/ 10 w 40"/>
                <a:gd name="T17" fmla="*/ 8 h 36"/>
                <a:gd name="T18" fmla="*/ 4 w 40"/>
                <a:gd name="T19" fmla="*/ 31 h 36"/>
                <a:gd name="T20" fmla="*/ 2 w 40"/>
                <a:gd name="T21" fmla="*/ 33 h 36"/>
                <a:gd name="T22" fmla="*/ 0 w 40"/>
                <a:gd name="T23" fmla="*/ 31 h 36"/>
                <a:gd name="T24" fmla="*/ 8 w 40"/>
                <a:gd name="T25" fmla="*/ 1 h 36"/>
                <a:gd name="T26" fmla="*/ 10 w 40"/>
                <a:gd name="T27" fmla="*/ 0 h 36"/>
                <a:gd name="T28" fmla="*/ 12 w 40"/>
                <a:gd name="T29" fmla="*/ 1 h 36"/>
                <a:gd name="T30" fmla="*/ 20 w 40"/>
                <a:gd name="T31" fmla="*/ 26 h 36"/>
                <a:gd name="T32" fmla="*/ 22 w 40"/>
                <a:gd name="T33" fmla="*/ 21 h 36"/>
                <a:gd name="T34" fmla="*/ 30 w 40"/>
                <a:gd name="T35" fmla="*/ 3 h 36"/>
                <a:gd name="T36" fmla="*/ 32 w 40"/>
                <a:gd name="T37" fmla="*/ 2 h 36"/>
                <a:gd name="T38" fmla="*/ 34 w 40"/>
                <a:gd name="T39" fmla="*/ 3 h 36"/>
                <a:gd name="T40" fmla="*/ 38 w 40"/>
                <a:gd name="T41" fmla="*/ 22 h 36"/>
                <a:gd name="T42" fmla="*/ 40 w 40"/>
                <a:gd name="T43" fmla="*/ 33 h 36"/>
                <a:gd name="T44" fmla="*/ 38 w 40"/>
                <a:gd name="T45" fmla="*/ 36 h 36"/>
                <a:gd name="T46" fmla="*/ 38 w 40"/>
                <a:gd name="T4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36">
                  <a:moveTo>
                    <a:pt x="38" y="36"/>
                  </a:moveTo>
                  <a:cubicBezTo>
                    <a:pt x="37" y="36"/>
                    <a:pt x="36" y="35"/>
                    <a:pt x="36" y="34"/>
                  </a:cubicBezTo>
                  <a:cubicBezTo>
                    <a:pt x="35" y="31"/>
                    <a:pt x="35" y="27"/>
                    <a:pt x="34" y="23"/>
                  </a:cubicBezTo>
                  <a:cubicBezTo>
                    <a:pt x="33" y="19"/>
                    <a:pt x="32" y="15"/>
                    <a:pt x="31" y="11"/>
                  </a:cubicBezTo>
                  <a:cubicBezTo>
                    <a:pt x="30" y="15"/>
                    <a:pt x="28" y="19"/>
                    <a:pt x="26" y="23"/>
                  </a:cubicBezTo>
                  <a:cubicBezTo>
                    <a:pt x="24" y="26"/>
                    <a:pt x="23" y="30"/>
                    <a:pt x="21" y="33"/>
                  </a:cubicBezTo>
                  <a:cubicBezTo>
                    <a:pt x="21" y="34"/>
                    <a:pt x="20" y="34"/>
                    <a:pt x="19" y="34"/>
                  </a:cubicBezTo>
                  <a:cubicBezTo>
                    <a:pt x="18" y="34"/>
                    <a:pt x="18" y="33"/>
                    <a:pt x="18" y="33"/>
                  </a:cubicBezTo>
                  <a:cubicBezTo>
                    <a:pt x="15" y="25"/>
                    <a:pt x="13" y="16"/>
                    <a:pt x="10" y="8"/>
                  </a:cubicBezTo>
                  <a:cubicBezTo>
                    <a:pt x="8" y="17"/>
                    <a:pt x="4" y="29"/>
                    <a:pt x="4" y="31"/>
                  </a:cubicBezTo>
                  <a:cubicBezTo>
                    <a:pt x="4" y="32"/>
                    <a:pt x="3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1" y="26"/>
                    <a:pt x="7" y="6"/>
                    <a:pt x="8" y="1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1" y="0"/>
                    <a:pt x="12" y="0"/>
                    <a:pt x="12" y="1"/>
                  </a:cubicBezTo>
                  <a:cubicBezTo>
                    <a:pt x="15" y="9"/>
                    <a:pt x="17" y="18"/>
                    <a:pt x="20" y="26"/>
                  </a:cubicBezTo>
                  <a:cubicBezTo>
                    <a:pt x="21" y="24"/>
                    <a:pt x="21" y="23"/>
                    <a:pt x="22" y="21"/>
                  </a:cubicBezTo>
                  <a:cubicBezTo>
                    <a:pt x="25" y="15"/>
                    <a:pt x="28" y="9"/>
                    <a:pt x="30" y="3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3" y="2"/>
                    <a:pt x="34" y="2"/>
                    <a:pt x="34" y="3"/>
                  </a:cubicBezTo>
                  <a:cubicBezTo>
                    <a:pt x="35" y="9"/>
                    <a:pt x="36" y="16"/>
                    <a:pt x="38" y="22"/>
                  </a:cubicBezTo>
                  <a:cubicBezTo>
                    <a:pt x="38" y="26"/>
                    <a:pt x="39" y="30"/>
                    <a:pt x="40" y="33"/>
                  </a:cubicBezTo>
                  <a:cubicBezTo>
                    <a:pt x="40" y="34"/>
                    <a:pt x="39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6" name="Freeform 117">
              <a:extLst>
                <a:ext uri="{FF2B5EF4-FFF2-40B4-BE49-F238E27FC236}">
                  <a16:creationId xmlns:a16="http://schemas.microsoft.com/office/drawing/2014/main" id="{2E9A3F2C-2540-55AB-BBA9-4789AFD4F8FE}"/>
                </a:ext>
              </a:extLst>
            </p:cNvPr>
            <p:cNvSpPr/>
            <p:nvPr/>
          </p:nvSpPr>
          <p:spPr bwMode="auto">
            <a:xfrm>
              <a:off x="3148013" y="4487863"/>
              <a:ext cx="169863" cy="230188"/>
            </a:xfrm>
            <a:custGeom>
              <a:avLst/>
              <a:gdLst>
                <a:gd name="T0" fmla="*/ 28 w 31"/>
                <a:gd name="T1" fmla="*/ 42 h 42"/>
                <a:gd name="T2" fmla="*/ 27 w 31"/>
                <a:gd name="T3" fmla="*/ 42 h 42"/>
                <a:gd name="T4" fmla="*/ 11 w 31"/>
                <a:gd name="T5" fmla="*/ 42 h 42"/>
                <a:gd name="T6" fmla="*/ 3 w 31"/>
                <a:gd name="T7" fmla="*/ 42 h 42"/>
                <a:gd name="T8" fmla="*/ 3 w 31"/>
                <a:gd name="T9" fmla="*/ 42 h 42"/>
                <a:gd name="T10" fmla="*/ 0 w 31"/>
                <a:gd name="T11" fmla="*/ 39 h 42"/>
                <a:gd name="T12" fmla="*/ 0 w 31"/>
                <a:gd name="T13" fmla="*/ 14 h 42"/>
                <a:gd name="T14" fmla="*/ 0 w 31"/>
                <a:gd name="T15" fmla="*/ 3 h 42"/>
                <a:gd name="T16" fmla="*/ 3 w 31"/>
                <a:gd name="T17" fmla="*/ 0 h 42"/>
                <a:gd name="T18" fmla="*/ 26 w 31"/>
                <a:gd name="T19" fmla="*/ 1 h 42"/>
                <a:gd name="T20" fmla="*/ 28 w 31"/>
                <a:gd name="T21" fmla="*/ 1 h 42"/>
                <a:gd name="T22" fmla="*/ 31 w 31"/>
                <a:gd name="T23" fmla="*/ 4 h 42"/>
                <a:gd name="T24" fmla="*/ 28 w 31"/>
                <a:gd name="T25" fmla="*/ 7 h 42"/>
                <a:gd name="T26" fmla="*/ 26 w 31"/>
                <a:gd name="T27" fmla="*/ 7 h 42"/>
                <a:gd name="T28" fmla="*/ 6 w 31"/>
                <a:gd name="T29" fmla="*/ 6 h 42"/>
                <a:gd name="T30" fmla="*/ 6 w 31"/>
                <a:gd name="T31" fmla="*/ 14 h 42"/>
                <a:gd name="T32" fmla="*/ 6 w 31"/>
                <a:gd name="T33" fmla="*/ 36 h 42"/>
                <a:gd name="T34" fmla="*/ 11 w 31"/>
                <a:gd name="T35" fmla="*/ 36 h 42"/>
                <a:gd name="T36" fmla="*/ 28 w 31"/>
                <a:gd name="T37" fmla="*/ 36 h 42"/>
                <a:gd name="T38" fmla="*/ 31 w 31"/>
                <a:gd name="T39" fmla="*/ 40 h 42"/>
                <a:gd name="T40" fmla="*/ 28 w 31"/>
                <a:gd name="T4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42">
                  <a:moveTo>
                    <a:pt x="28" y="42"/>
                  </a:moveTo>
                  <a:cubicBezTo>
                    <a:pt x="28" y="42"/>
                    <a:pt x="27" y="42"/>
                    <a:pt x="27" y="42"/>
                  </a:cubicBezTo>
                  <a:cubicBezTo>
                    <a:pt x="22" y="42"/>
                    <a:pt x="16" y="42"/>
                    <a:pt x="11" y="42"/>
                  </a:cubicBezTo>
                  <a:cubicBezTo>
                    <a:pt x="8" y="42"/>
                    <a:pt x="6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0" y="41"/>
                    <a:pt x="0" y="39"/>
                  </a:cubicBezTo>
                  <a:cubicBezTo>
                    <a:pt x="0" y="33"/>
                    <a:pt x="0" y="23"/>
                    <a:pt x="0" y="14"/>
                  </a:cubicBezTo>
                  <a:cubicBezTo>
                    <a:pt x="0" y="10"/>
                    <a:pt x="0" y="6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1" y="0"/>
                    <a:pt x="19" y="0"/>
                    <a:pt x="26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0" y="1"/>
                    <a:pt x="31" y="2"/>
                    <a:pt x="31" y="4"/>
                  </a:cubicBezTo>
                  <a:cubicBezTo>
                    <a:pt x="31" y="6"/>
                    <a:pt x="30" y="7"/>
                    <a:pt x="28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3" y="6"/>
                    <a:pt x="6" y="6"/>
                  </a:cubicBezTo>
                  <a:cubicBezTo>
                    <a:pt x="6" y="9"/>
                    <a:pt x="6" y="11"/>
                    <a:pt x="6" y="14"/>
                  </a:cubicBezTo>
                  <a:cubicBezTo>
                    <a:pt x="6" y="22"/>
                    <a:pt x="6" y="30"/>
                    <a:pt x="6" y="36"/>
                  </a:cubicBezTo>
                  <a:cubicBezTo>
                    <a:pt x="8" y="36"/>
                    <a:pt x="9" y="36"/>
                    <a:pt x="11" y="36"/>
                  </a:cubicBezTo>
                  <a:cubicBezTo>
                    <a:pt x="16" y="36"/>
                    <a:pt x="22" y="36"/>
                    <a:pt x="28" y="36"/>
                  </a:cubicBezTo>
                  <a:cubicBezTo>
                    <a:pt x="30" y="37"/>
                    <a:pt x="31" y="38"/>
                    <a:pt x="31" y="40"/>
                  </a:cubicBezTo>
                  <a:cubicBezTo>
                    <a:pt x="30" y="41"/>
                    <a:pt x="29" y="42"/>
                    <a:pt x="2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7" name="Freeform 118">
              <a:extLst>
                <a:ext uri="{FF2B5EF4-FFF2-40B4-BE49-F238E27FC236}">
                  <a16:creationId xmlns:a16="http://schemas.microsoft.com/office/drawing/2014/main" id="{4A35B715-634C-4799-29FB-3B20E8146F11}"/>
                </a:ext>
              </a:extLst>
            </p:cNvPr>
            <p:cNvSpPr/>
            <p:nvPr/>
          </p:nvSpPr>
          <p:spPr bwMode="auto">
            <a:xfrm>
              <a:off x="3148013" y="4592638"/>
              <a:ext cx="165100" cy="31750"/>
            </a:xfrm>
            <a:custGeom>
              <a:avLst/>
              <a:gdLst>
                <a:gd name="T0" fmla="*/ 27 w 30"/>
                <a:gd name="T1" fmla="*/ 6 h 6"/>
                <a:gd name="T2" fmla="*/ 27 w 30"/>
                <a:gd name="T3" fmla="*/ 6 h 6"/>
                <a:gd name="T4" fmla="*/ 3 w 30"/>
                <a:gd name="T5" fmla="*/ 6 h 6"/>
                <a:gd name="T6" fmla="*/ 0 w 30"/>
                <a:gd name="T7" fmla="*/ 3 h 6"/>
                <a:gd name="T8" fmla="*/ 3 w 30"/>
                <a:gd name="T9" fmla="*/ 0 h 6"/>
                <a:gd name="T10" fmla="*/ 27 w 30"/>
                <a:gd name="T11" fmla="*/ 0 h 6"/>
                <a:gd name="T12" fmla="*/ 30 w 30"/>
                <a:gd name="T13" fmla="*/ 3 h 6"/>
                <a:gd name="T14" fmla="*/ 27 w 30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16" y="6"/>
                    <a:pt x="10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" y="0"/>
                    <a:pt x="16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5"/>
                    <a:pt x="28" y="6"/>
                    <a:pt x="2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8" name="Freeform 119">
              <a:extLst>
                <a:ext uri="{FF2B5EF4-FFF2-40B4-BE49-F238E27FC236}">
                  <a16:creationId xmlns:a16="http://schemas.microsoft.com/office/drawing/2014/main" id="{48A4DB71-5D40-C14E-037B-756546BD4114}"/>
                </a:ext>
              </a:extLst>
            </p:cNvPr>
            <p:cNvSpPr/>
            <p:nvPr/>
          </p:nvSpPr>
          <p:spPr bwMode="auto">
            <a:xfrm>
              <a:off x="2636838" y="5037138"/>
              <a:ext cx="158750" cy="209550"/>
            </a:xfrm>
            <a:custGeom>
              <a:avLst/>
              <a:gdLst>
                <a:gd name="T0" fmla="*/ 27 w 29"/>
                <a:gd name="T1" fmla="*/ 38 h 38"/>
                <a:gd name="T2" fmla="*/ 25 w 29"/>
                <a:gd name="T3" fmla="*/ 36 h 38"/>
                <a:gd name="T4" fmla="*/ 21 w 29"/>
                <a:gd name="T5" fmla="*/ 27 h 38"/>
                <a:gd name="T6" fmla="*/ 14 w 29"/>
                <a:gd name="T7" fmla="*/ 7 h 38"/>
                <a:gd name="T8" fmla="*/ 9 w 29"/>
                <a:gd name="T9" fmla="*/ 21 h 38"/>
                <a:gd name="T10" fmla="*/ 4 w 29"/>
                <a:gd name="T11" fmla="*/ 35 h 38"/>
                <a:gd name="T12" fmla="*/ 1 w 29"/>
                <a:gd name="T13" fmla="*/ 36 h 38"/>
                <a:gd name="T14" fmla="*/ 0 w 29"/>
                <a:gd name="T15" fmla="*/ 34 h 38"/>
                <a:gd name="T16" fmla="*/ 5 w 29"/>
                <a:gd name="T17" fmla="*/ 20 h 38"/>
                <a:gd name="T18" fmla="*/ 12 w 29"/>
                <a:gd name="T19" fmla="*/ 1 h 38"/>
                <a:gd name="T20" fmla="*/ 14 w 29"/>
                <a:gd name="T21" fmla="*/ 0 h 38"/>
                <a:gd name="T22" fmla="*/ 14 w 29"/>
                <a:gd name="T23" fmla="*/ 0 h 38"/>
                <a:gd name="T24" fmla="*/ 16 w 29"/>
                <a:gd name="T25" fmla="*/ 1 h 38"/>
                <a:gd name="T26" fmla="*/ 25 w 29"/>
                <a:gd name="T27" fmla="*/ 25 h 38"/>
                <a:gd name="T28" fmla="*/ 28 w 29"/>
                <a:gd name="T29" fmla="*/ 35 h 38"/>
                <a:gd name="T30" fmla="*/ 27 w 29"/>
                <a:gd name="T31" fmla="*/ 38 h 38"/>
                <a:gd name="T32" fmla="*/ 27 w 29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8">
                  <a:moveTo>
                    <a:pt x="27" y="38"/>
                  </a:moveTo>
                  <a:cubicBezTo>
                    <a:pt x="26" y="38"/>
                    <a:pt x="25" y="37"/>
                    <a:pt x="25" y="36"/>
                  </a:cubicBezTo>
                  <a:cubicBezTo>
                    <a:pt x="24" y="35"/>
                    <a:pt x="23" y="31"/>
                    <a:pt x="21" y="27"/>
                  </a:cubicBezTo>
                  <a:cubicBezTo>
                    <a:pt x="19" y="21"/>
                    <a:pt x="16" y="13"/>
                    <a:pt x="14" y="7"/>
                  </a:cubicBezTo>
                  <a:cubicBezTo>
                    <a:pt x="12" y="11"/>
                    <a:pt x="11" y="16"/>
                    <a:pt x="9" y="21"/>
                  </a:cubicBezTo>
                  <a:cubicBezTo>
                    <a:pt x="7" y="27"/>
                    <a:pt x="5" y="32"/>
                    <a:pt x="4" y="35"/>
                  </a:cubicBezTo>
                  <a:cubicBezTo>
                    <a:pt x="3" y="36"/>
                    <a:pt x="2" y="37"/>
                    <a:pt x="1" y="36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2" y="30"/>
                    <a:pt x="3" y="25"/>
                    <a:pt x="5" y="20"/>
                  </a:cubicBezTo>
                  <a:cubicBezTo>
                    <a:pt x="8" y="13"/>
                    <a:pt x="10" y="6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1"/>
                    <a:pt x="16" y="1"/>
                  </a:cubicBezTo>
                  <a:cubicBezTo>
                    <a:pt x="19" y="8"/>
                    <a:pt x="22" y="18"/>
                    <a:pt x="25" y="25"/>
                  </a:cubicBezTo>
                  <a:cubicBezTo>
                    <a:pt x="26" y="30"/>
                    <a:pt x="28" y="33"/>
                    <a:pt x="28" y="35"/>
                  </a:cubicBezTo>
                  <a:cubicBezTo>
                    <a:pt x="29" y="36"/>
                    <a:pt x="28" y="37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  <p:sp>
          <p:nvSpPr>
            <p:cNvPr id="69" name="Freeform 120">
              <a:extLst>
                <a:ext uri="{FF2B5EF4-FFF2-40B4-BE49-F238E27FC236}">
                  <a16:creationId xmlns:a16="http://schemas.microsoft.com/office/drawing/2014/main" id="{561A4D86-E599-896C-FD4E-1CDF35680A57}"/>
                </a:ext>
              </a:extLst>
            </p:cNvPr>
            <p:cNvSpPr/>
            <p:nvPr/>
          </p:nvSpPr>
          <p:spPr bwMode="auto">
            <a:xfrm>
              <a:off x="2630488" y="5153025"/>
              <a:ext cx="165100" cy="22225"/>
            </a:xfrm>
            <a:custGeom>
              <a:avLst/>
              <a:gdLst>
                <a:gd name="T0" fmla="*/ 28 w 30"/>
                <a:gd name="T1" fmla="*/ 4 h 4"/>
                <a:gd name="T2" fmla="*/ 18 w 30"/>
                <a:gd name="T3" fmla="*/ 4 h 4"/>
                <a:gd name="T4" fmla="*/ 2 w 30"/>
                <a:gd name="T5" fmla="*/ 4 h 4"/>
                <a:gd name="T6" fmla="*/ 2 w 30"/>
                <a:gd name="T7" fmla="*/ 4 h 4"/>
                <a:gd name="T8" fmla="*/ 0 w 30"/>
                <a:gd name="T9" fmla="*/ 2 h 4"/>
                <a:gd name="T10" fmla="*/ 2 w 30"/>
                <a:gd name="T11" fmla="*/ 0 h 4"/>
                <a:gd name="T12" fmla="*/ 18 w 30"/>
                <a:gd name="T13" fmla="*/ 0 h 4"/>
                <a:gd name="T14" fmla="*/ 28 w 30"/>
                <a:gd name="T15" fmla="*/ 0 h 4"/>
                <a:gd name="T16" fmla="*/ 30 w 30"/>
                <a:gd name="T17" fmla="*/ 2 h 4"/>
                <a:gd name="T18" fmla="*/ 28 w 30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">
                  <a:moveTo>
                    <a:pt x="28" y="4"/>
                  </a:moveTo>
                  <a:cubicBezTo>
                    <a:pt x="25" y="4"/>
                    <a:pt x="22" y="4"/>
                    <a:pt x="18" y="4"/>
                  </a:cubicBezTo>
                  <a:cubicBezTo>
                    <a:pt x="12" y="4"/>
                    <a:pt x="6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12" y="0"/>
                    <a:pt x="18" y="0"/>
                  </a:cubicBezTo>
                  <a:cubicBezTo>
                    <a:pt x="22" y="0"/>
                    <a:pt x="25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仓耳青禾体-谷力 W05"/>
                <a:ea typeface="仓耳青禾体-谷力 W05"/>
                <a:cs typeface="+mn-ea"/>
                <a:sym typeface="+mn-lt"/>
              </a:endParaRPr>
            </a:p>
          </p:txBody>
        </p:sp>
      </p:grpSp>
      <p:sp>
        <p:nvSpPr>
          <p:cNvPr id="70" name="TextBox 35">
            <a:extLst>
              <a:ext uri="{FF2B5EF4-FFF2-40B4-BE49-F238E27FC236}">
                <a16:creationId xmlns:a16="http://schemas.microsoft.com/office/drawing/2014/main" id="{3050C9FA-4310-2AB0-E648-12102B089543}"/>
              </a:ext>
            </a:extLst>
          </p:cNvPr>
          <p:cNvSpPr txBox="1"/>
          <p:nvPr/>
        </p:nvSpPr>
        <p:spPr>
          <a:xfrm>
            <a:off x="1619181" y="1992107"/>
            <a:ext cx="208823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实现 </a:t>
            </a:r>
            <a:r>
              <a:rPr lang="en" altLang="zh-CN" sz="1200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Talent Rank</a:t>
            </a:r>
            <a:r>
              <a:rPr lang="zh-CN" altLang="en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。</a:t>
            </a: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数据来源包括开发者的项目重要性、在项目中的贡献度等。</a:t>
            </a:r>
            <a:endParaRPr lang="en-US" altLang="zh-CN" sz="1200" dirty="0">
              <a:solidFill>
                <a:srgbClr val="5B9BD5">
                  <a:lumMod val="50000"/>
                </a:srgbClr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7044A35-A6EE-57C2-FC5E-56B4F0E70645}"/>
              </a:ext>
            </a:extLst>
          </p:cNvPr>
          <p:cNvSpPr txBox="1"/>
          <p:nvPr/>
        </p:nvSpPr>
        <p:spPr>
          <a:xfrm>
            <a:off x="1619181" y="1590554"/>
            <a:ext cx="180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开发者才华评估</a:t>
            </a:r>
          </a:p>
        </p:txBody>
      </p:sp>
      <p:sp>
        <p:nvSpPr>
          <p:cNvPr id="72" name="TextBox 35">
            <a:extLst>
              <a:ext uri="{FF2B5EF4-FFF2-40B4-BE49-F238E27FC236}">
                <a16:creationId xmlns:a16="http://schemas.microsoft.com/office/drawing/2014/main" id="{FD2396F8-41E6-0B8B-59A8-79260404B1FC}"/>
              </a:ext>
            </a:extLst>
          </p:cNvPr>
          <p:cNvSpPr txBox="1"/>
          <p:nvPr/>
        </p:nvSpPr>
        <p:spPr>
          <a:xfrm>
            <a:off x="1619181" y="4152347"/>
            <a:ext cx="2088233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按领域关键字搜索匹配开发者，并根据 </a:t>
            </a:r>
            <a:r>
              <a:rPr lang="en" altLang="zh-CN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Talent Rank </a:t>
            </a: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排序。提供按 </a:t>
            </a:r>
            <a:r>
              <a:rPr lang="en" altLang="zh-CN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Nation </a:t>
            </a: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筛选的功能。</a:t>
            </a:r>
            <a:endParaRPr lang="en-US" altLang="zh-CN" sz="1200" dirty="0">
              <a:solidFill>
                <a:srgbClr val="5B9BD5">
                  <a:lumMod val="50000"/>
                </a:srgbClr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5C33135-6B35-EB59-2FF9-FA7193B70A84}"/>
              </a:ext>
            </a:extLst>
          </p:cNvPr>
          <p:cNvSpPr txBox="1"/>
          <p:nvPr/>
        </p:nvSpPr>
        <p:spPr>
          <a:xfrm>
            <a:off x="1619180" y="3750794"/>
            <a:ext cx="253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开发者领域筛选与排名</a:t>
            </a:r>
          </a:p>
        </p:txBody>
      </p:sp>
      <p:sp>
        <p:nvSpPr>
          <p:cNvPr id="74" name="TextBox 35">
            <a:extLst>
              <a:ext uri="{FF2B5EF4-FFF2-40B4-BE49-F238E27FC236}">
                <a16:creationId xmlns:a16="http://schemas.microsoft.com/office/drawing/2014/main" id="{4179EE03-1CF7-3CBD-0AEA-C3F28FE350C4}"/>
              </a:ext>
            </a:extLst>
          </p:cNvPr>
          <p:cNvSpPr txBox="1"/>
          <p:nvPr/>
        </p:nvSpPr>
        <p:spPr>
          <a:xfrm>
            <a:off x="7883876" y="1992107"/>
            <a:ext cx="2688943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在用户的 </a:t>
            </a:r>
            <a:r>
              <a:rPr lang="en" altLang="zh-CN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Profile </a:t>
            </a: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缺少国籍字段时，通过开发者关系网络及其他公开信息推测其国籍。返回置信度分数（</a:t>
            </a:r>
            <a:r>
              <a:rPr lang="en-US" altLang="zh-CN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1-10</a:t>
            </a: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），支持按置信度展示预测结果。</a:t>
            </a:r>
            <a:endParaRPr lang="en-US" altLang="zh-CN" sz="1200" dirty="0">
              <a:solidFill>
                <a:srgbClr val="5B9BD5">
                  <a:lumMod val="50000"/>
                </a:srgbClr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8719B6C-FD10-3A22-C2A0-207B5910C288}"/>
              </a:ext>
            </a:extLst>
          </p:cNvPr>
          <p:cNvSpPr txBox="1"/>
          <p:nvPr/>
        </p:nvSpPr>
        <p:spPr>
          <a:xfrm>
            <a:off x="7883876" y="1590554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国籍预测</a:t>
            </a: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A0CDEEC0-2E19-009A-9B22-C659A7454116}"/>
              </a:ext>
            </a:extLst>
          </p:cNvPr>
          <p:cNvSpPr txBox="1"/>
          <p:nvPr/>
        </p:nvSpPr>
        <p:spPr>
          <a:xfrm>
            <a:off x="7883876" y="4152347"/>
            <a:ext cx="268894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实现定时任务，获取开发者的最新数据（如新增项目或删除的 </a:t>
            </a:r>
            <a:r>
              <a:rPr lang="en" altLang="zh-CN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Repo</a:t>
            </a:r>
            <a:r>
              <a:rPr lang="zh-CN" altLang="en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）。</a:t>
            </a:r>
            <a:r>
              <a:rPr lang="zh-CN" altLang="en-US" sz="1200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清理过期数据，保持数据库高效运作。</a:t>
            </a:r>
            <a:endParaRPr lang="en-US" altLang="zh-CN" sz="1200" dirty="0">
              <a:solidFill>
                <a:srgbClr val="5B9BD5">
                  <a:lumMod val="50000"/>
                </a:srgbClr>
              </a:solidFill>
              <a:latin typeface="仓耳青禾体-谷力 W05"/>
              <a:ea typeface="仓耳青禾体-谷力 W05"/>
              <a:cs typeface="+mn-ea"/>
              <a:sym typeface="+mn-lt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109B161-1245-C1D8-ECE7-6EC9110821F4}"/>
              </a:ext>
            </a:extLst>
          </p:cNvPr>
          <p:cNvSpPr txBox="1"/>
          <p:nvPr/>
        </p:nvSpPr>
        <p:spPr>
          <a:xfrm>
            <a:off x="7883876" y="3750794"/>
            <a:ext cx="255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5B9BD5">
                    <a:lumMod val="50000"/>
                  </a:srgbClr>
                </a:solidFill>
                <a:latin typeface="仓耳青禾体-谷力 W05"/>
                <a:ea typeface="仓耳青禾体-谷力 W05"/>
                <a:cs typeface="+mn-ea"/>
                <a:sym typeface="+mn-lt"/>
              </a:rPr>
              <a:t>定时任务与数据库更新</a:t>
            </a:r>
          </a:p>
        </p:txBody>
      </p:sp>
    </p:spTree>
    <p:extLst>
      <p:ext uri="{BB962C8B-B14F-4D97-AF65-F5344CB8AC3E}">
        <p14:creationId xmlns:p14="http://schemas.microsoft.com/office/powerpoint/2010/main" val="65767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75A58-5512-6854-CE0B-963BD8591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987CAA52-C064-BC4D-0D58-D4286C1EAAA5}"/>
              </a:ext>
            </a:extLst>
          </p:cNvPr>
          <p:cNvSpPr txBox="1"/>
          <p:nvPr/>
        </p:nvSpPr>
        <p:spPr>
          <a:xfrm>
            <a:off x="7557770" y="290830"/>
            <a:ext cx="4276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kumimoji="1" lang="zh-CN" altLang="en-US" sz="2400" dirty="0">
                <a:solidFill>
                  <a:srgbClr val="0059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创作节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sz="2400" dirty="0">
                <a:solidFill>
                  <a:srgbClr val="0BD9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>
                <a:solidFill>
                  <a:srgbClr val="002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校园编程马拉松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F4365-AB96-2EFA-1FC5-BBCE4263F035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9F22DD-A2DC-E02C-29A5-B2D00DFF6AA0}"/>
              </a:ext>
            </a:extLst>
          </p:cNvPr>
          <p:cNvSpPr txBox="1"/>
          <p:nvPr/>
        </p:nvSpPr>
        <p:spPr>
          <a:xfrm>
            <a:off x="4638180" y="2200179"/>
            <a:ext cx="291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accent1"/>
                </a:solidFill>
                <a:cs typeface="+mn-ea"/>
                <a:sym typeface="+mn-lt"/>
              </a:rPr>
              <a:t>PART 03</a:t>
            </a:r>
            <a:endParaRPr lang="zh-CN" altLang="en-US" sz="4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C0DB84-58A4-3FC0-67F2-A2F78B0A7478}"/>
              </a:ext>
            </a:extLst>
          </p:cNvPr>
          <p:cNvSpPr txBox="1"/>
          <p:nvPr/>
        </p:nvSpPr>
        <p:spPr>
          <a:xfrm>
            <a:off x="3785134" y="3239127"/>
            <a:ext cx="462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cs typeface="+mn-ea"/>
                <a:sym typeface="+mn-lt"/>
              </a:rPr>
              <a:t>架构阐述</a:t>
            </a:r>
          </a:p>
        </p:txBody>
      </p:sp>
    </p:spTree>
    <p:extLst>
      <p:ext uri="{BB962C8B-B14F-4D97-AF65-F5344CB8AC3E}">
        <p14:creationId xmlns:p14="http://schemas.microsoft.com/office/powerpoint/2010/main" val="35163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0490835" y="384175"/>
            <a:ext cx="1344295" cy="695325"/>
            <a:chOff x="16552" y="419"/>
            <a:chExt cx="2117" cy="1095"/>
          </a:xfrm>
        </p:grpSpPr>
        <p:pic>
          <p:nvPicPr>
            <p:cNvPr id="7" name="图片 6" descr="logo_画板 1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6552" y="419"/>
              <a:ext cx="2013" cy="534"/>
            </a:xfrm>
            <a:prstGeom prst="rect">
              <a:avLst/>
            </a:prstGeom>
          </p:spPr>
        </p:pic>
        <p:sp>
          <p:nvSpPr>
            <p:cNvPr id="9" name="标题 7"/>
            <p:cNvSpPr>
              <a:spLocks noGrp="1"/>
            </p:cNvSpPr>
            <p:nvPr/>
          </p:nvSpPr>
          <p:spPr>
            <a:xfrm>
              <a:off x="16657" y="974"/>
              <a:ext cx="2013" cy="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0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kumimoji="1" lang="en-US" altLang="zh-CN" sz="1800" b="1" dirty="0">
                  <a:solidFill>
                    <a:srgbClr val="0059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1024</a:t>
              </a:r>
              <a:r>
                <a:rPr kumimoji="1" lang="zh-CN" altLang="en-US" sz="1800" b="1" dirty="0">
                  <a:solidFill>
                    <a:srgbClr val="0059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创作节</a:t>
              </a: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830468" y="352275"/>
            <a:ext cx="11456894" cy="668712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架构阐述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DD02B8-1FAA-958A-01C5-AE81DCDC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138" y="1020987"/>
            <a:ext cx="7936372" cy="56200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JjOWUyODA5N2E1YTAzYTBmYTIyNjk4NmU0Yjg1MjYifQ=="/>
  <p:tag name="RESOURCE_RECORD_KEY" val="{&quot;70&quot;:[3312152,3314316,3318309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34,&quot;width&quot;:201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34,&quot;width&quot;:201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34,&quot;width&quot;:201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669</Words>
  <Application>Microsoft Office PowerPoint</Application>
  <PresentationFormat>宽屏</PresentationFormat>
  <Paragraphs>103</Paragraphs>
  <Slides>16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 Light</vt:lpstr>
      <vt:lpstr>Arial</vt:lpstr>
      <vt:lpstr>等线</vt:lpstr>
      <vt:lpstr>微软雅黑</vt:lpstr>
      <vt:lpstr>黑体</vt:lpstr>
      <vt:lpstr>仓耳青禾体-谷力 W05</vt:lpstr>
      <vt:lpstr>Office 主题​​</vt:lpstr>
      <vt:lpstr>小团体 2024-11-23</vt:lpstr>
      <vt:lpstr>目录</vt:lpstr>
      <vt:lpstr>PowerPoint 演示文稿</vt:lpstr>
      <vt:lpstr>参赛个人/队伍介绍</vt:lpstr>
      <vt:lpstr>PowerPoint 演示文稿</vt:lpstr>
      <vt:lpstr>需求分析</vt:lpstr>
      <vt:lpstr>需求分析</vt:lpstr>
      <vt:lpstr>PowerPoint 演示文稿</vt:lpstr>
      <vt:lpstr>架构阐述</vt:lpstr>
      <vt:lpstr>PowerPoint 演示文稿</vt:lpstr>
      <vt:lpstr>PowerPoint 演示文稿</vt:lpstr>
      <vt:lpstr>团队协作/分工</vt:lpstr>
      <vt:lpstr>PowerPoint 演示文稿</vt:lpstr>
      <vt:lpstr>其他</vt:lpstr>
      <vt:lpstr>其他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人力资源部 D</dc:creator>
  <cp:lastModifiedBy>锦康 郑</cp:lastModifiedBy>
  <cp:revision>2068</cp:revision>
  <dcterms:created xsi:type="dcterms:W3CDTF">2024-11-18T02:29:22Z</dcterms:created>
  <dcterms:modified xsi:type="dcterms:W3CDTF">2024-11-22T03:54:37Z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487EFB6BFD9626EC87A13967F45846E9_43</vt:lpwstr>
  </property>
</Properties>
</file>